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63" r:id="rId4"/>
    <p:sldId id="264" r:id="rId5"/>
    <p:sldId id="265" r:id="rId6"/>
    <p:sldId id="266" r:id="rId7"/>
    <p:sldId id="272" r:id="rId8"/>
    <p:sldId id="273" r:id="rId9"/>
    <p:sldId id="269" r:id="rId10"/>
    <p:sldId id="274" r:id="rId11"/>
    <p:sldId id="27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Etelka Medium" panose="02000803070000020004" charset="0"/>
      <p:regular r:id="rId20"/>
    </p:embeddedFont>
  </p:embeddedFontLst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4EE4"/>
    <a:srgbClr val="ED7D31"/>
    <a:srgbClr val="34007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EEEB0-9AB1-4E37-A25C-734F55FD99ED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C719D-2B69-4709-9865-7111266B68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59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EADD-964E-4350-B966-CC18254A7AA6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85E-4014-4D13-B5D7-EB65DA6F06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95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EADD-964E-4350-B966-CC18254A7AA6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85E-4014-4D13-B5D7-EB65DA6F06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23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EADD-964E-4350-B966-CC18254A7AA6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85E-4014-4D13-B5D7-EB65DA6F06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9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EADD-964E-4350-B966-CC18254A7AA6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85E-4014-4D13-B5D7-EB65DA6F06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4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EADD-964E-4350-B966-CC18254A7AA6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85E-4014-4D13-B5D7-EB65DA6F06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88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EADD-964E-4350-B966-CC18254A7AA6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85E-4014-4D13-B5D7-EB65DA6F06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95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EADD-964E-4350-B966-CC18254A7AA6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85E-4014-4D13-B5D7-EB65DA6F06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49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EADD-964E-4350-B966-CC18254A7AA6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85E-4014-4D13-B5D7-EB65DA6F06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07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EADD-964E-4350-B966-CC18254A7AA6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85E-4014-4D13-B5D7-EB65DA6F06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54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EADD-964E-4350-B966-CC18254A7AA6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85E-4014-4D13-B5D7-EB65DA6F06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52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EADD-964E-4350-B966-CC18254A7AA6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85E-4014-4D13-B5D7-EB65DA6F06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62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EADD-964E-4350-B966-CC18254A7AA6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585E-4014-4D13-B5D7-EB65DA6F06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0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5118" y="6042026"/>
            <a:ext cx="12197118" cy="134936"/>
          </a:xfrm>
          <a:prstGeom prst="rect">
            <a:avLst/>
          </a:prstGeom>
          <a:solidFill>
            <a:srgbClr val="FB8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5"/>
          <p:cNvSpPr txBox="1">
            <a:spLocks/>
          </p:cNvSpPr>
          <p:nvPr/>
        </p:nvSpPr>
        <p:spPr>
          <a:xfrm>
            <a:off x="191180" y="118364"/>
            <a:ext cx="2901655" cy="95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rgbClr val="34007D"/>
              </a:solidFill>
              <a:latin typeface="Etelka Medium" panose="02000803070000020004" pitchFamily="50" charset="0"/>
            </a:endParaRPr>
          </a:p>
        </p:txBody>
      </p:sp>
      <p:sp>
        <p:nvSpPr>
          <p:cNvPr id="7" name="AutoShape 2" descr="https://miro.medium.com/max/1024/0*sdL0UAfvzBYlp_q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miro.medium.com/max/1024/0*sdL0UAfvzBYlp_q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miro.medium.com/max/1024/0*sdL0UAfvzBYlp_q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5A014716-30B9-4011-9E4A-DE8D34B2F7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0342" y="342394"/>
            <a:ext cx="8450355" cy="5348368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ОБРАЗОВАТЕЛЬНАЯ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ВЫСШЕГО ОБРАЗОВАНИЯ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ЦЕНТРОСОЮЗА РОССИЙСКОЙ ФЕДЕРАЦИИ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«РОССИЙСКИЙ УНИВЕРСИТЕТ КООПЕРАЦИИ»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КООПЕРАТИВНЫЙ ИНСТИТУТ (ФИЛИАЛ)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ВЫПУСКНАЯ </a:t>
            </a:r>
            <a:r>
              <a:rPr lang="ru-RU" sz="18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КВАЛИФИКАЦИОННАЯ РАБОТА</a:t>
            </a:r>
            <a:br>
              <a:rPr lang="ru-RU" sz="18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smtClean="0">
                <a:solidFill>
                  <a:srgbClr val="B64E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вашей темы (строго по приказу)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</a:t>
            </a:r>
            <a:r>
              <a:rPr lang="ru-RU" sz="1800" b="1" i="1" dirty="0" smtClean="0">
                <a:solidFill>
                  <a:srgbClr val="B64E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(полностью)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800" b="1" i="1" dirty="0" smtClean="0">
                <a:solidFill>
                  <a:srgbClr val="B64E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звание, </a:t>
            </a:r>
            <a:r>
              <a:rPr lang="ru-RU" sz="1800" b="1" i="1" dirty="0" smtClean="0">
                <a:solidFill>
                  <a:srgbClr val="B64E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ru-RU" sz="1800" b="1" i="1" dirty="0" smtClean="0">
                <a:solidFill>
                  <a:srgbClr val="B64E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ФИО </a:t>
            </a:r>
            <a:r>
              <a:rPr lang="ru-RU" sz="1800" b="1" i="1" dirty="0">
                <a:solidFill>
                  <a:srgbClr val="B64E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(полностью)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8" name="Picture 2" descr="C:\Users\eugene\Desktop\23072018\1x\Ресурс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3" y="475937"/>
            <a:ext cx="2832322" cy="504056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5501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5118" y="6042026"/>
            <a:ext cx="12197118" cy="134936"/>
          </a:xfrm>
          <a:prstGeom prst="rect">
            <a:avLst/>
          </a:prstGeom>
          <a:solidFill>
            <a:srgbClr val="FB8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5"/>
          <p:cNvSpPr txBox="1">
            <a:spLocks/>
          </p:cNvSpPr>
          <p:nvPr/>
        </p:nvSpPr>
        <p:spPr>
          <a:xfrm>
            <a:off x="106637" y="-105222"/>
            <a:ext cx="12191999" cy="95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rgbClr val="34007D"/>
              </a:solidFill>
              <a:latin typeface="Etelka Medium" panose="02000803070000020004" pitchFamily="50" charset="0"/>
            </a:endParaRPr>
          </a:p>
        </p:txBody>
      </p:sp>
      <p:pic>
        <p:nvPicPr>
          <p:cNvPr id="21" name="Picture 2" descr="C:\Users\eugene\Desktop\23072018\1x\Ресурс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9" y="6265453"/>
            <a:ext cx="2832322" cy="50405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CEC870F-8E7F-4B0D-806B-7126B02A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371" y="252485"/>
            <a:ext cx="8695113" cy="682898"/>
          </a:xfrm>
          <a:solidFill>
            <a:srgbClr val="B64EE4"/>
          </a:solidFill>
        </p:spPr>
        <p:txBody>
          <a:bodyPr/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Вписывается название слайда в соответствии с названием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главы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76D1D55-F895-4299-B5B7-139B452B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227" y="2024898"/>
            <a:ext cx="6162859" cy="87716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000" algn="just" eaLnBrk="1" hangingPunct="1">
              <a:defRPr/>
            </a:pP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должен быть представлен конкретный экономический эффект именно от озвученных на предыдущем слайде предложений</a:t>
            </a:r>
            <a:endParaRPr lang="ru-RU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5118" y="6042026"/>
            <a:ext cx="12197118" cy="134936"/>
          </a:xfrm>
          <a:prstGeom prst="rect">
            <a:avLst/>
          </a:prstGeom>
          <a:solidFill>
            <a:srgbClr val="FB8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5"/>
          <p:cNvSpPr txBox="1">
            <a:spLocks/>
          </p:cNvSpPr>
          <p:nvPr/>
        </p:nvSpPr>
        <p:spPr>
          <a:xfrm>
            <a:off x="106637" y="-105222"/>
            <a:ext cx="12191999" cy="95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rgbClr val="34007D"/>
              </a:solidFill>
              <a:latin typeface="Etelka Medium" panose="02000803070000020004" pitchFamily="50" charset="0"/>
            </a:endParaRPr>
          </a:p>
        </p:txBody>
      </p:sp>
      <p:pic>
        <p:nvPicPr>
          <p:cNvPr id="21" name="Picture 2" descr="C:\Users\eugene\Desktop\23072018\1x\Ресурс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9" y="6265453"/>
            <a:ext cx="2832322" cy="50405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1311D6-CDDF-41F7-B0A1-69F3017BDF7E}"/>
              </a:ext>
            </a:extLst>
          </p:cNvPr>
          <p:cNvSpPr/>
          <p:nvPr/>
        </p:nvSpPr>
        <p:spPr>
          <a:xfrm>
            <a:off x="2664697" y="2152181"/>
            <a:ext cx="769005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4400" b="1" dirty="0">
                <a:ln/>
                <a:solidFill>
                  <a:srgbClr val="B64E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184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5118" y="6042026"/>
            <a:ext cx="12197118" cy="134936"/>
          </a:xfrm>
          <a:prstGeom prst="rect">
            <a:avLst/>
          </a:prstGeom>
          <a:solidFill>
            <a:srgbClr val="FB8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5"/>
          <p:cNvSpPr txBox="1">
            <a:spLocks/>
          </p:cNvSpPr>
          <p:nvPr/>
        </p:nvSpPr>
        <p:spPr>
          <a:xfrm>
            <a:off x="106637" y="-105222"/>
            <a:ext cx="12191999" cy="95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rgbClr val="34007D"/>
              </a:solidFill>
              <a:latin typeface="Etelka Medium" panose="02000803070000020004" pitchFamily="50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168711F-A3C6-4321-B37F-081DE8B6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878" y="140872"/>
            <a:ext cx="7315200" cy="43338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ЦЕЛЬ, ЗАДАЧИ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Штриховая стрелка вправо 13">
            <a:extLst>
              <a:ext uri="{FF2B5EF4-FFF2-40B4-BE49-F238E27FC236}">
                <a16:creationId xmlns:a16="http://schemas.microsoft.com/office/drawing/2014/main" id="{4CDE9880-21F1-456A-A99D-2F657B65943B}"/>
              </a:ext>
            </a:extLst>
          </p:cNvPr>
          <p:cNvSpPr/>
          <p:nvPr/>
        </p:nvSpPr>
        <p:spPr>
          <a:xfrm>
            <a:off x="200909" y="901309"/>
            <a:ext cx="3833668" cy="1111074"/>
          </a:xfrm>
          <a:prstGeom prst="striped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87CF53B-91C3-4E7B-A00A-1BED90330A2E}"/>
              </a:ext>
            </a:extLst>
          </p:cNvPr>
          <p:cNvSpPr/>
          <p:nvPr/>
        </p:nvSpPr>
        <p:spPr>
          <a:xfrm>
            <a:off x="4297681" y="696313"/>
            <a:ext cx="7173884" cy="16578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Штриховая стрелка вправо 15">
            <a:extLst>
              <a:ext uri="{FF2B5EF4-FFF2-40B4-BE49-F238E27FC236}">
                <a16:creationId xmlns:a16="http://schemas.microsoft.com/office/drawing/2014/main" id="{CC3386CD-C4E8-447E-A07D-8096577891E2}"/>
              </a:ext>
            </a:extLst>
          </p:cNvPr>
          <p:cNvSpPr/>
          <p:nvPr/>
        </p:nvSpPr>
        <p:spPr>
          <a:xfrm>
            <a:off x="200909" y="2634076"/>
            <a:ext cx="3906693" cy="1025482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34BA4F-67D8-4F4D-92AD-B71FE7658D31}"/>
              </a:ext>
            </a:extLst>
          </p:cNvPr>
          <p:cNvSpPr/>
          <p:nvPr/>
        </p:nvSpPr>
        <p:spPr>
          <a:xfrm>
            <a:off x="4297681" y="2634076"/>
            <a:ext cx="7173884" cy="104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Штриховая стрелка вправо 18">
            <a:extLst>
              <a:ext uri="{FF2B5EF4-FFF2-40B4-BE49-F238E27FC236}">
                <a16:creationId xmlns:a16="http://schemas.microsoft.com/office/drawing/2014/main" id="{FEC8549C-5106-4108-A79E-D2FE59EA649E}"/>
              </a:ext>
            </a:extLst>
          </p:cNvPr>
          <p:cNvSpPr/>
          <p:nvPr/>
        </p:nvSpPr>
        <p:spPr>
          <a:xfrm>
            <a:off x="200909" y="4259509"/>
            <a:ext cx="3906693" cy="1033886"/>
          </a:xfrm>
          <a:prstGeom prst="striped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FDE26E1-B513-4502-B8DB-695F1D165309}"/>
              </a:ext>
            </a:extLst>
          </p:cNvPr>
          <p:cNvSpPr/>
          <p:nvPr/>
        </p:nvSpPr>
        <p:spPr>
          <a:xfrm>
            <a:off x="4297681" y="3854778"/>
            <a:ext cx="7173883" cy="20111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</p:txBody>
      </p:sp>
      <p:pic>
        <p:nvPicPr>
          <p:cNvPr id="21" name="Picture 2" descr="C:\Users\eugene\Desktop\23072018\1x\Ресурс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9" y="6265453"/>
            <a:ext cx="2832322" cy="504056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9949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5118" y="6042026"/>
            <a:ext cx="12197118" cy="134936"/>
          </a:xfrm>
          <a:prstGeom prst="rect">
            <a:avLst/>
          </a:prstGeom>
          <a:solidFill>
            <a:srgbClr val="FB8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5"/>
          <p:cNvSpPr txBox="1">
            <a:spLocks/>
          </p:cNvSpPr>
          <p:nvPr/>
        </p:nvSpPr>
        <p:spPr>
          <a:xfrm>
            <a:off x="106637" y="-105222"/>
            <a:ext cx="12191999" cy="95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rgbClr val="34007D"/>
              </a:solidFill>
              <a:latin typeface="Etelka Medium" panose="02000803070000020004" pitchFamily="50" charset="0"/>
            </a:endParaRPr>
          </a:p>
        </p:txBody>
      </p:sp>
      <p:pic>
        <p:nvPicPr>
          <p:cNvPr id="21" name="Picture 2" descr="C:\Users\eugene\Desktop\23072018\1x\Ресурс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9" y="6265453"/>
            <a:ext cx="2832322" cy="50405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828515" y="324295"/>
            <a:ext cx="7315200" cy="6110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методики исследования 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"/>
          </p:nvPr>
        </p:nvSpPr>
        <p:spPr>
          <a:xfrm>
            <a:off x="3037135" y="1940516"/>
            <a:ext cx="6897960" cy="9731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методики,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применялись при написании практической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(форма представления материала: текст или графическая (можно схему))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5118" y="6042026"/>
            <a:ext cx="12197118" cy="134936"/>
          </a:xfrm>
          <a:prstGeom prst="rect">
            <a:avLst/>
          </a:prstGeom>
          <a:solidFill>
            <a:srgbClr val="FB8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5"/>
          <p:cNvSpPr txBox="1">
            <a:spLocks/>
          </p:cNvSpPr>
          <p:nvPr/>
        </p:nvSpPr>
        <p:spPr>
          <a:xfrm>
            <a:off x="106637" y="-105222"/>
            <a:ext cx="12191999" cy="95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rgbClr val="34007D"/>
              </a:solidFill>
              <a:latin typeface="Etelka Medium" panose="02000803070000020004" pitchFamily="50" charset="0"/>
            </a:endParaRPr>
          </a:p>
        </p:txBody>
      </p:sp>
      <p:pic>
        <p:nvPicPr>
          <p:cNvPr id="21" name="Picture 2" descr="C:\Users\eugene\Desktop\23072018\1x\Ресурс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9" y="6265453"/>
            <a:ext cx="2832322" cy="50405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5AA9F2-4D13-42D7-A1DA-210D7692B22E}"/>
              </a:ext>
            </a:extLst>
          </p:cNvPr>
          <p:cNvSpPr/>
          <p:nvPr/>
        </p:nvSpPr>
        <p:spPr>
          <a:xfrm>
            <a:off x="3173939" y="285586"/>
            <a:ext cx="611969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объекта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76D1D55-F895-4299-B5B7-139B452B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209" y="1941770"/>
            <a:ext cx="6162859" cy="140038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0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приводите описание организации, особенности ее деятельности (отрасли в которой она функционирует)</a:t>
            </a:r>
          </a:p>
          <a:p>
            <a:pPr marL="1800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использовать картинки: логотип, фото помещений организации (1-2 – не больше)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 eaLnBrk="1" hangingPunct="1">
              <a:defRPr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5118" y="6042026"/>
            <a:ext cx="12197118" cy="134936"/>
          </a:xfrm>
          <a:prstGeom prst="rect">
            <a:avLst/>
          </a:prstGeom>
          <a:solidFill>
            <a:srgbClr val="FB8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5"/>
          <p:cNvSpPr txBox="1">
            <a:spLocks/>
          </p:cNvSpPr>
          <p:nvPr/>
        </p:nvSpPr>
        <p:spPr>
          <a:xfrm>
            <a:off x="106637" y="-105222"/>
            <a:ext cx="12191999" cy="95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rgbClr val="34007D"/>
              </a:solidFill>
              <a:latin typeface="Etelka Medium" panose="02000803070000020004" pitchFamily="50" charset="0"/>
            </a:endParaRPr>
          </a:p>
        </p:txBody>
      </p:sp>
      <p:pic>
        <p:nvPicPr>
          <p:cNvPr id="21" name="Picture 2" descr="C:\Users\eugene\Desktop\23072018\1x\Ресурс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9" y="6265453"/>
            <a:ext cx="2832322" cy="50405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485249D6-1B38-449D-B697-98DBD908D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036" y="249637"/>
            <a:ext cx="7315200" cy="50405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результаты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876D1D55-F895-4299-B5B7-139B452B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833" y="1825392"/>
            <a:ext cx="6162859" cy="87716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000" algn="just" eaLnBrk="1" hangingPunct="1">
              <a:defRPr/>
            </a:pP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слайде размещаете таблицу, содержащую сведения финансовых результатах деятельности организации (можно графики)</a:t>
            </a:r>
            <a:endParaRPr lang="ru-RU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5118" y="6042026"/>
            <a:ext cx="12197118" cy="134936"/>
          </a:xfrm>
          <a:prstGeom prst="rect">
            <a:avLst/>
          </a:prstGeom>
          <a:solidFill>
            <a:srgbClr val="FB8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5"/>
          <p:cNvSpPr txBox="1">
            <a:spLocks/>
          </p:cNvSpPr>
          <p:nvPr/>
        </p:nvSpPr>
        <p:spPr>
          <a:xfrm>
            <a:off x="106637" y="-105222"/>
            <a:ext cx="12191999" cy="95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rgbClr val="34007D"/>
              </a:solidFill>
              <a:latin typeface="Etelka Medium" panose="02000803070000020004" pitchFamily="50" charset="0"/>
            </a:endParaRPr>
          </a:p>
        </p:txBody>
      </p:sp>
      <p:pic>
        <p:nvPicPr>
          <p:cNvPr id="21" name="Picture 2" descr="C:\Users\eugene\Desktop\23072018\1x\Ресурс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9" y="6265453"/>
            <a:ext cx="2832322" cy="50405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E22473-7CFD-4A1B-ABB3-C9BE2701AC0D}"/>
              </a:ext>
            </a:extLst>
          </p:cNvPr>
          <p:cNvSpPr/>
          <p:nvPr/>
        </p:nvSpPr>
        <p:spPr>
          <a:xfrm>
            <a:off x="2772602" y="289052"/>
            <a:ext cx="715418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Вписывается название слайда в соответствии с названием параграфа по которому будет представлена информация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76D1D55-F895-4299-B5B7-139B452B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972" y="1965596"/>
            <a:ext cx="6162859" cy="87716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000" algn="just" eaLnBrk="1" hangingPunct="1">
              <a:defRPr/>
            </a:pP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слайде размещаете таблицу, содержащую сведения уже по основной теме выпускной квалификационной работе (таблицы могут быть заменены графиками, рисунками)</a:t>
            </a:r>
            <a:endParaRPr lang="ru-RU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5118" y="6042026"/>
            <a:ext cx="12197118" cy="134936"/>
          </a:xfrm>
          <a:prstGeom prst="rect">
            <a:avLst/>
          </a:prstGeom>
          <a:solidFill>
            <a:srgbClr val="FB8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5"/>
          <p:cNvSpPr txBox="1">
            <a:spLocks/>
          </p:cNvSpPr>
          <p:nvPr/>
        </p:nvSpPr>
        <p:spPr>
          <a:xfrm>
            <a:off x="106637" y="-105222"/>
            <a:ext cx="12191999" cy="95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rgbClr val="34007D"/>
              </a:solidFill>
              <a:latin typeface="Etelka Medium" panose="02000803070000020004" pitchFamily="50" charset="0"/>
            </a:endParaRPr>
          </a:p>
        </p:txBody>
      </p:sp>
      <p:pic>
        <p:nvPicPr>
          <p:cNvPr id="21" name="Picture 2" descr="C:\Users\eugene\Desktop\23072018\1x\Ресурс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9" y="6265453"/>
            <a:ext cx="2832322" cy="50405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E22473-7CFD-4A1B-ABB3-C9BE2701AC0D}"/>
              </a:ext>
            </a:extLst>
          </p:cNvPr>
          <p:cNvSpPr/>
          <p:nvPr/>
        </p:nvSpPr>
        <p:spPr>
          <a:xfrm>
            <a:off x="2772602" y="289052"/>
            <a:ext cx="715418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Вписывается название слайда в соответствии с названием параграфа по которому будет представлена информация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76D1D55-F895-4299-B5B7-139B452B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972" y="1965596"/>
            <a:ext cx="6162859" cy="87716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000" algn="just" eaLnBrk="1" hangingPunct="1">
              <a:defRPr/>
            </a:pP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слайде размещаете таблицу, содержащую сведения уже по основной теме выпускной квалификационной работе (таблицы могут быть заменены графиками, рисунками)</a:t>
            </a:r>
            <a:endParaRPr lang="ru-RU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5118" y="6042026"/>
            <a:ext cx="12197118" cy="134936"/>
          </a:xfrm>
          <a:prstGeom prst="rect">
            <a:avLst/>
          </a:prstGeom>
          <a:solidFill>
            <a:srgbClr val="FB8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5"/>
          <p:cNvSpPr txBox="1">
            <a:spLocks/>
          </p:cNvSpPr>
          <p:nvPr/>
        </p:nvSpPr>
        <p:spPr>
          <a:xfrm>
            <a:off x="106637" y="-105222"/>
            <a:ext cx="12191999" cy="95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rgbClr val="34007D"/>
              </a:solidFill>
              <a:latin typeface="Etelka Medium" panose="02000803070000020004" pitchFamily="50" charset="0"/>
            </a:endParaRPr>
          </a:p>
        </p:txBody>
      </p:sp>
      <p:pic>
        <p:nvPicPr>
          <p:cNvPr id="21" name="Picture 2" descr="C:\Users\eugene\Desktop\23072018\1x\Ресурс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9" y="6265453"/>
            <a:ext cx="2832322" cy="50405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E22473-7CFD-4A1B-ABB3-C9BE2701AC0D}"/>
              </a:ext>
            </a:extLst>
          </p:cNvPr>
          <p:cNvSpPr/>
          <p:nvPr/>
        </p:nvSpPr>
        <p:spPr>
          <a:xfrm>
            <a:off x="2772602" y="289052"/>
            <a:ext cx="715418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Вписывается название слайда в соответствии с названием параграфа по которому будет представлена информация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76D1D55-F895-4299-B5B7-139B452B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972" y="1965596"/>
            <a:ext cx="6162859" cy="87716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000" algn="just" eaLnBrk="1" hangingPunct="1">
              <a:defRPr/>
            </a:pP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слайде размещаете таблицу, содержащую сведения уже по основной теме выпускной квалификационной работе (таблицы могут быть заменены графиками, рисунками)</a:t>
            </a:r>
            <a:endParaRPr lang="ru-RU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5118" y="6042026"/>
            <a:ext cx="12197118" cy="134936"/>
          </a:xfrm>
          <a:prstGeom prst="rect">
            <a:avLst/>
          </a:prstGeom>
          <a:solidFill>
            <a:srgbClr val="FB8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5"/>
          <p:cNvSpPr txBox="1">
            <a:spLocks/>
          </p:cNvSpPr>
          <p:nvPr/>
        </p:nvSpPr>
        <p:spPr>
          <a:xfrm>
            <a:off x="106637" y="-105222"/>
            <a:ext cx="12191999" cy="95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dirty="0">
              <a:solidFill>
                <a:srgbClr val="34007D"/>
              </a:solidFill>
              <a:latin typeface="Etelka Medium" panose="02000803070000020004" pitchFamily="50" charset="0"/>
            </a:endParaRPr>
          </a:p>
        </p:txBody>
      </p:sp>
      <p:pic>
        <p:nvPicPr>
          <p:cNvPr id="21" name="Picture 2" descr="C:\Users\eugene\Desktop\23072018\1x\Ресурс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9" y="6265453"/>
            <a:ext cx="2832322" cy="50405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CEC870F-8E7F-4B0D-806B-7126B02A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371" y="252485"/>
            <a:ext cx="8695113" cy="682898"/>
          </a:xfrm>
          <a:solidFill>
            <a:srgbClr val="B64EE4"/>
          </a:solidFill>
        </p:spPr>
        <p:txBody>
          <a:bodyPr/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Вписывается название слайда в соответствии с названием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главы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76D1D55-F895-4299-B5B7-139B452B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14" y="1980677"/>
            <a:ext cx="6162859" cy="87716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000" algn="just" eaLnBrk="1" hangingPunct="1">
              <a:defRPr/>
            </a:pP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слайде размещаете таблицу, содержащую сведения по выносим предложениям в выпускной квалификационной работе (таблицы могут быть заменены графиками, рисунками)</a:t>
            </a:r>
            <a:endParaRPr lang="ru-RU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c9da371323229e9cb4ca74536f91c25e1c49e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262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WenQuanYi Zen Hei</vt:lpstr>
      <vt:lpstr>Calibri</vt:lpstr>
      <vt:lpstr>Calibri Light</vt:lpstr>
      <vt:lpstr>Times New Roman</vt:lpstr>
      <vt:lpstr>Etelka Medium</vt:lpstr>
      <vt:lpstr>Arial</vt:lpstr>
      <vt:lpstr>Wingdings</vt:lpstr>
      <vt:lpstr>Тема Office</vt:lpstr>
      <vt:lpstr>  АВТОНОМНАЯ НЕКОММЕРЧЕСКАЯ ОБРАЗОВАТЕЛЬНАЯ  ОРГАНИЗАЦИЯ ВЫСШЕГО ОБРАЗОВАНИЯ  ЦЕНТРОСОЮЗА РОССИЙСКОЙ ФЕДЕРАЦИИ  «РОССИЙСКИЙ УНИВЕРСИТЕТ КООПЕРАЦИИ» КАЗАНСКИЙ КООПЕРАТИВНЫЙ ИНСТИТУТ (ФИЛИАЛ)    ВЫПУСКНАЯ КВАЛИФИКАЦИОННАЯ РАБОТА   Тема: «Наименование вашей темы (строго по приказу)»    Выполнил студент: ФИО (полностью)  Научный руководитель: звание, должность, ФИО (полностью)    Казань, 2022 </vt:lpstr>
      <vt:lpstr>АКТУАЛЬНОСТЬ, ЦЕЛЬ, ЗАДАЧИ</vt:lpstr>
      <vt:lpstr>Методы и методики исследования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Вписывается название слайда в соответствии с названием третьей главы</vt:lpstr>
      <vt:lpstr>Вписывается название слайда в соответствии с названием третьей главы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Алексеев</dc:creator>
  <cp:lastModifiedBy>Наширванова Яна Фаридовна</cp:lastModifiedBy>
  <cp:revision>89</cp:revision>
  <dcterms:created xsi:type="dcterms:W3CDTF">2020-04-14T12:07:49Z</dcterms:created>
  <dcterms:modified xsi:type="dcterms:W3CDTF">2022-04-22T06:12:42Z</dcterms:modified>
</cp:coreProperties>
</file>