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0"/>
  </p:notesMasterIdLst>
  <p:sldIdLst>
    <p:sldId id="256" r:id="rId3"/>
    <p:sldId id="274" r:id="rId4"/>
    <p:sldId id="275" r:id="rId5"/>
    <p:sldId id="257" r:id="rId6"/>
    <p:sldId id="267" r:id="rId7"/>
    <p:sldId id="270" r:id="rId8"/>
    <p:sldId id="273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isnawanugroho" initials="t" lastIdx="13" clrIdx="0">
    <p:extLst>
      <p:ext uri="{19B8F6BF-5375-455C-9EA6-DF929625EA0E}">
        <p15:presenceInfo xmlns:p15="http://schemas.microsoft.com/office/powerpoint/2012/main" userId="trisnawanugroh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2D74"/>
    <a:srgbClr val="1F8492"/>
    <a:srgbClr val="101935"/>
    <a:srgbClr val="564787"/>
    <a:srgbClr val="A53975"/>
    <a:srgbClr val="DBCBD8"/>
    <a:srgbClr val="F2FDFF"/>
    <a:srgbClr val="9AD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24" autoAdjust="0"/>
    <p:restoredTop sz="90307" autoAdjust="0"/>
  </p:normalViewPr>
  <p:slideViewPr>
    <p:cSldViewPr snapToGrid="0">
      <p:cViewPr varScale="1">
        <p:scale>
          <a:sx n="73" d="100"/>
          <a:sy n="73" d="100"/>
        </p:scale>
        <p:origin x="972" y="5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30463185708937E-2"/>
          <c:y val="5.3260889936126453E-2"/>
          <c:w val="0.8653081951551197"/>
          <c:h val="0.7566643552475177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Europe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0.43</c:v>
                </c:pt>
                <c:pt idx="1">
                  <c:v>0.25</c:v>
                </c:pt>
                <c:pt idx="2">
                  <c:v>0.35</c:v>
                </c:pt>
                <c:pt idx="3">
                  <c:v>0.45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4A-4EF4-90B2-011FF062AF7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Asia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Sheet1!$C$2:$C$5</c:f>
              <c:numCache>
                <c:formatCode>0%</c:formatCode>
                <c:ptCount val="4"/>
                <c:pt idx="0">
                  <c:v>0.24</c:v>
                </c:pt>
                <c:pt idx="1">
                  <c:v>0.44</c:v>
                </c:pt>
                <c:pt idx="2">
                  <c:v>0.18</c:v>
                </c:pt>
                <c:pt idx="3">
                  <c:v>0.28000000000000003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4A-4EF4-90B2-011FF062AF7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America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Sheet1!$D$2:$D$5</c:f>
              <c:numCache>
                <c:formatCode>0%</c:formatCode>
                <c:ptCount val="4"/>
                <c:pt idx="0">
                  <c:v>0.2</c:v>
                </c:pt>
                <c:pt idx="1">
                  <c:v>0.2</c:v>
                </c:pt>
                <c:pt idx="2">
                  <c:v>0.3</c:v>
                </c:pt>
                <c:pt idx="3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A4A-4EF4-90B2-011FF062A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2684560"/>
        <c:axId val="1371212624"/>
      </c:lineChart>
      <c:catAx>
        <c:axId val="982684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71212624"/>
        <c:crosses val="autoZero"/>
        <c:auto val="1"/>
        <c:lblAlgn val="ctr"/>
        <c:lblOffset val="100"/>
        <c:noMultiLvlLbl val="0"/>
      </c:catAx>
      <c:valAx>
        <c:axId val="1371212624"/>
        <c:scaling>
          <c:orientation val="minMax"/>
          <c:max val="0.60000000000000009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98268456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80334-13B4-4816-BC0B-C9543A5DB747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25FB8-320C-4083-8A3A-856629D1AE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30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</a:t>
            </a:r>
            <a:r>
              <a:rPr lang="en-US" dirty="0" err="1"/>
              <a:t>Freepik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12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46D3C-7248-4466-83D3-3CA300DE77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886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Photos by </a:t>
            </a:r>
            <a:r>
              <a:rPr lang="en-US" dirty="0" err="1"/>
              <a:t>Evening_tao</a:t>
            </a:r>
            <a:r>
              <a:rPr lang="en-US" dirty="0"/>
              <a:t> / </a:t>
            </a:r>
            <a:r>
              <a:rPr lang="en-US" dirty="0" err="1"/>
              <a:t>Freepik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95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rawpixel.com / </a:t>
            </a:r>
            <a:r>
              <a:rPr lang="en-US" dirty="0" err="1"/>
              <a:t>Freepik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95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</a:t>
            </a:r>
            <a:r>
              <a:rPr lang="en-US" dirty="0" err="1"/>
              <a:t>Freepik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2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C1A2541-C66C-4680-968E-4CFD21EFF5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700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DCC127CB-45BF-4D09-B501-F4C759F6445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60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F3DBF-45AF-4497-B142-6B38DF4B3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DDFBC-1843-4C12-9D5E-451430B71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DFB6B-EF4D-40B0-B7EB-BB5B7BCA6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85D75-D480-429C-B8A5-568CD5D6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A913B-0C70-402E-BF80-D38C98E02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D2E29-67F4-44D8-B0E3-F54815B4F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72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0440-6787-4FB6-91F7-986D630D3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9B314-C197-4CF7-8C4A-A0F666AFC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3161F-7401-4CE3-88F9-E3B43A17F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AEB55-2516-4D24-ABCE-0E2FBF67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310D6-21B6-45B8-9A1B-D0108DB6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3178B-92CA-4AA6-8394-8DD1D5C04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9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B9822-D706-4383-BB13-021207C1A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99D451-7321-4604-BAAE-CEB91BAD12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6B4F2-80BF-4C4F-8EB8-B3AF48321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FBFA1-C918-4257-967E-A04CD6515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E88E6-9E52-4051-9CE3-1DA07A89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13B7B-53A7-4AC0-A7C3-15B16B8E2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06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C09CB-98DD-4E7D-83F9-6744ECC64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4A381-4D6F-4282-8C0E-E67E02AAB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1B113-783F-424C-AF4F-82E169EF1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C3965-B169-42D5-83F5-7930B151A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C933D-B0F7-4630-B315-83071450C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58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59D32-1BCB-4D1B-BF59-A9E5F6E730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08353-DE13-47C1-9FB2-6E20CFA560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A202E-CC82-4338-A1CB-AD8F7FDFD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1F3E0-F87C-43F3-AA7B-EF8D99CB1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29CA5-0E42-4851-8F2B-516ECC90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37C02-0FE9-4694-A7B5-DAA2E7F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C760-6439-437F-BBB1-C3856724A8A8}" type="datetime1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59E44-CD78-4CC7-8AA4-C4FF8D368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3EE96-960C-45FC-BB52-209ED244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EBBE-1EFA-4D2E-88F5-083B206EF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1A405EED-F690-4A11-92A7-2981DA55D4FE}"/>
              </a:ext>
            </a:extLst>
          </p:cNvPr>
          <p:cNvSpPr/>
          <p:nvPr userDrawn="1"/>
        </p:nvSpPr>
        <p:spPr>
          <a:xfrm flipH="1">
            <a:off x="11492632" y="6158632"/>
            <a:ext cx="699368" cy="699368"/>
          </a:xfrm>
          <a:prstGeom prst="round1Rect">
            <a:avLst>
              <a:gd name="adj" fmla="val 31194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BA2064D-F3C3-4247-BB0E-3A8B9A2204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576033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8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F16F16FD-2C53-403B-BF33-81984B8570A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3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34B0F8-76FB-42F2-8E67-4517D27F0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775612"/>
          </a:xfrm>
        </p:spPr>
        <p:txBody>
          <a:bodyPr lIns="0" tIns="0" rIns="0" bIns="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F3021-AB9D-4B2B-987A-B25B40257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0859"/>
            <a:ext cx="10972800" cy="484610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14A7C7-1984-4854-9D29-7402A14F4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8612" y="6369817"/>
            <a:ext cx="367408" cy="276999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84D2E29-67F4-44D8-B0E3-F54815B4F1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93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D4652-E0A2-44BC-BF9A-3AC39F9A1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8890D1-0EF5-4789-AAD1-8F8FB965C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42A68-EB8D-4FB4-A44E-3FD7C2895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BD10A-2920-4089-BF61-A23EF5094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ABF26-6AEA-453A-A056-845118393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94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12667-43FF-46C8-9605-F3BED234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E5B60-E138-47DA-9BBD-6FBE16FAF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45B90-619E-45A4-AB42-B3C0B0C43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FFCE8-CBFE-4A78-BFF5-74BACB31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30F96-7539-4EF3-9D1B-DD8EF18C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0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31C7A-110F-4A9D-9E78-AD683085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32DC7-EA53-4A5C-942B-1F8B3F0C4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C813E-00DC-4FB6-A287-7950B24E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92E5C-C823-4AD8-BCE3-1065E48B9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44E0E-99B1-4711-AF34-A53410BD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7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BBBF-15D1-49FC-A511-5FE88533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2538C-DA3A-4F7B-AD90-F14653C101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B34B8-A26A-45A5-BC1E-EF02CF0E0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B0635-B989-4442-9203-22A862CCA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2666F-5499-4BE1-9599-4930B6D14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EC7BD-7D57-44F9-BDEF-4F38DA506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10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ACBBB-5315-45D4-BF61-26F099C1F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5EE24-5306-4321-87D4-0230D737D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32815-F074-4391-84BA-D63EA8DB5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AC2155-9E3F-4DFF-A78B-8C56CABC2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7E3EF3-A991-4FF2-8569-325F06C863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7AB23F-407F-444D-9F96-B742BE0CB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E00144-BA72-4A02-BA17-C2E6ABE60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6EF456-EB18-4100-9CE5-206E5B6E7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55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BA81A8-8427-42C4-9E6E-ED379197B2B8}"/>
              </a:ext>
            </a:extLst>
          </p:cNvPr>
          <p:cNvSpPr/>
          <p:nvPr userDrawn="1"/>
        </p:nvSpPr>
        <p:spPr>
          <a:xfrm>
            <a:off x="6235700" y="0"/>
            <a:ext cx="59563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E99322-D0AB-44C7-B68E-F9E3C0AA3452}"/>
              </a:ext>
            </a:extLst>
          </p:cNvPr>
          <p:cNvSpPr/>
          <p:nvPr userDrawn="1"/>
        </p:nvSpPr>
        <p:spPr>
          <a:xfrm>
            <a:off x="0" y="0"/>
            <a:ext cx="5956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BDD9E-C173-411F-8978-F4E284A954BB}"/>
              </a:ext>
            </a:extLst>
          </p:cNvPr>
          <p:cNvSpPr/>
          <p:nvPr userDrawn="1"/>
        </p:nvSpPr>
        <p:spPr>
          <a:xfrm>
            <a:off x="188687" y="182789"/>
            <a:ext cx="11814627" cy="65386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37813-2CF6-441F-809E-B375EE2AF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473419-2BA8-44AC-AB0F-A12C1E04B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AF00F-9D11-455E-8B7E-2B9C64B50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68E1D-CC3A-4BD0-80F7-458BCAA4B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9F6BE6-1FB5-4588-8F14-A58CF75A9AF3}"/>
              </a:ext>
            </a:extLst>
          </p:cNvPr>
          <p:cNvSpPr/>
          <p:nvPr userDrawn="1"/>
        </p:nvSpPr>
        <p:spPr>
          <a:xfrm>
            <a:off x="10160000" y="6286500"/>
            <a:ext cx="1676400" cy="571500"/>
          </a:xfrm>
          <a:prstGeom prst="rect">
            <a:avLst/>
          </a:prstGeom>
          <a:pattFill prst="wdDnDiag">
            <a:fgClr>
              <a:schemeClr val="bg2">
                <a:lumMod val="90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09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7AD7B8-2A79-4B15-B8F9-7D2C252C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DD2E-AF6E-47DC-890C-D2B624409947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CD3D3E-0564-4F96-98E5-33109CAF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51355-5E85-4B04-866B-4EB218DB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9215-59B7-401D-9643-4AE8D59C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85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heme" Target="../theme/them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C59F4C5-B0B1-4297-BAA0-7E0E72AFC7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8019753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think-cell Slide" r:id="rId7" imgW="383" imgH="384" progId="TCLayout.ActiveDocument.1">
                  <p:embed/>
                </p:oleObj>
              </mc:Choice>
              <mc:Fallback>
                <p:oleObj name="think-cell Slide" r:id="rId7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51C34D6F-D0F4-4534-8C4A-5CB0647CBE1B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189CC-BB19-4580-9BD1-E60E21E8F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7756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ED655-EDEF-4F48-8965-AC9A79BA0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330859"/>
            <a:ext cx="10972800" cy="48461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: Single Corner Rounded 12">
            <a:extLst>
              <a:ext uri="{FF2B5EF4-FFF2-40B4-BE49-F238E27FC236}">
                <a16:creationId xmlns:a16="http://schemas.microsoft.com/office/drawing/2014/main" id="{D9201932-F016-4634-83E9-B726DBE3A173}"/>
              </a:ext>
            </a:extLst>
          </p:cNvPr>
          <p:cNvSpPr/>
          <p:nvPr userDrawn="1"/>
        </p:nvSpPr>
        <p:spPr>
          <a:xfrm flipH="1">
            <a:off x="11492632" y="6158632"/>
            <a:ext cx="699368" cy="699368"/>
          </a:xfrm>
          <a:prstGeom prst="round1Rect">
            <a:avLst>
              <a:gd name="adj" fmla="val 31194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AC4CF72-3B1D-42D0-A397-3629DD6AB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8612" y="6369817"/>
            <a:ext cx="367408" cy="276999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84D2E29-67F4-44D8-B0E3-F54815B4F1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89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4B0B4-6BDD-4B6C-8DC4-CE6A7422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AC650-2510-484B-B679-3E8846CA9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EA47C-4C58-46CA-9AD3-2A2A5400A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EDD2E-AF6E-47DC-890C-D2B624409947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BE471-1F60-4329-9C09-8DFF815D8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A945C-24D5-4E34-899B-D418CD7CD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D9215-59B7-401D-9643-4AE8D59C0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2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.bin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emf"/><Relationship Id="rId5" Type="http://schemas.openxmlformats.org/officeDocument/2006/relationships/image" Target="../media/image6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0.xml"/><Relationship Id="rId7" Type="http://schemas.openxmlformats.org/officeDocument/2006/relationships/image" Target="../media/image1.emf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6">
            <a:extLst>
              <a:ext uri="{FF2B5EF4-FFF2-40B4-BE49-F238E27FC236}">
                <a16:creationId xmlns:a16="http://schemas.microsoft.com/office/drawing/2014/main" id="{73F466E3-4A1C-4F3C-8D41-557D758E8F2B}"/>
              </a:ext>
            </a:extLst>
          </p:cNvPr>
          <p:cNvSpPr/>
          <p:nvPr/>
        </p:nvSpPr>
        <p:spPr>
          <a:xfrm>
            <a:off x="355600" y="0"/>
            <a:ext cx="6539571" cy="6858000"/>
          </a:xfrm>
          <a:custGeom>
            <a:avLst/>
            <a:gdLst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70171 w 6270171"/>
              <a:gd name="connsiteY2" fmla="*/ 6858000 h 6858000"/>
              <a:gd name="connsiteX3" fmla="*/ 0 w 6270171"/>
              <a:gd name="connsiteY3" fmla="*/ 6858000 h 6858000"/>
              <a:gd name="connsiteX4" fmla="*/ 0 w 6270171"/>
              <a:gd name="connsiteY4" fmla="*/ 0 h 6858000"/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55657 w 6270171"/>
              <a:gd name="connsiteY2" fmla="*/ 3352800 h 6858000"/>
              <a:gd name="connsiteX3" fmla="*/ 6270171 w 6270171"/>
              <a:gd name="connsiteY3" fmla="*/ 6858000 h 6858000"/>
              <a:gd name="connsiteX4" fmla="*/ 0 w 6270171"/>
              <a:gd name="connsiteY4" fmla="*/ 6858000 h 6858000"/>
              <a:gd name="connsiteX5" fmla="*/ 0 w 6270171"/>
              <a:gd name="connsiteY5" fmla="*/ 0 h 6858000"/>
              <a:gd name="connsiteX0" fmla="*/ 0 w 6729819"/>
              <a:gd name="connsiteY0" fmla="*/ 0 h 6858000"/>
              <a:gd name="connsiteX1" fmla="*/ 6270171 w 6729819"/>
              <a:gd name="connsiteY1" fmla="*/ 0 h 6858000"/>
              <a:gd name="connsiteX2" fmla="*/ 6255657 w 6729819"/>
              <a:gd name="connsiteY2" fmla="*/ 3352800 h 6858000"/>
              <a:gd name="connsiteX3" fmla="*/ 6270171 w 6729819"/>
              <a:gd name="connsiteY3" fmla="*/ 6858000 h 6858000"/>
              <a:gd name="connsiteX4" fmla="*/ 0 w 6729819"/>
              <a:gd name="connsiteY4" fmla="*/ 6858000 h 6858000"/>
              <a:gd name="connsiteX5" fmla="*/ 0 w 6729819"/>
              <a:gd name="connsiteY5" fmla="*/ 0 h 6858000"/>
              <a:gd name="connsiteX0" fmla="*/ 0 w 6526122"/>
              <a:gd name="connsiteY0" fmla="*/ 0 h 6858000"/>
              <a:gd name="connsiteX1" fmla="*/ 6270171 w 6526122"/>
              <a:gd name="connsiteY1" fmla="*/ 0 h 6858000"/>
              <a:gd name="connsiteX2" fmla="*/ 4833257 w 6526122"/>
              <a:gd name="connsiteY2" fmla="*/ 3468914 h 6858000"/>
              <a:gd name="connsiteX3" fmla="*/ 6270171 w 6526122"/>
              <a:gd name="connsiteY3" fmla="*/ 6858000 h 6858000"/>
              <a:gd name="connsiteX4" fmla="*/ 0 w 6526122"/>
              <a:gd name="connsiteY4" fmla="*/ 6858000 h 6858000"/>
              <a:gd name="connsiteX5" fmla="*/ 0 w 6526122"/>
              <a:gd name="connsiteY5" fmla="*/ 0 h 6858000"/>
              <a:gd name="connsiteX0" fmla="*/ 0 w 6539571"/>
              <a:gd name="connsiteY0" fmla="*/ 0 h 6858000"/>
              <a:gd name="connsiteX1" fmla="*/ 6270171 w 6539571"/>
              <a:gd name="connsiteY1" fmla="*/ 0 h 6858000"/>
              <a:gd name="connsiteX2" fmla="*/ 4992914 w 6539571"/>
              <a:gd name="connsiteY2" fmla="*/ 3454400 h 6858000"/>
              <a:gd name="connsiteX3" fmla="*/ 6270171 w 6539571"/>
              <a:gd name="connsiteY3" fmla="*/ 6858000 h 6858000"/>
              <a:gd name="connsiteX4" fmla="*/ 0 w 6539571"/>
              <a:gd name="connsiteY4" fmla="*/ 6858000 h 6858000"/>
              <a:gd name="connsiteX5" fmla="*/ 0 w 653957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9571" h="6858000">
                <a:moveTo>
                  <a:pt x="0" y="0"/>
                </a:moveTo>
                <a:lnTo>
                  <a:pt x="6270171" y="0"/>
                </a:lnTo>
                <a:cubicBezTo>
                  <a:pt x="7312780" y="558800"/>
                  <a:pt x="4992914" y="2311400"/>
                  <a:pt x="4992914" y="3454400"/>
                </a:cubicBezTo>
                <a:cubicBezTo>
                  <a:pt x="4992914" y="4597400"/>
                  <a:pt x="7312780" y="6273800"/>
                  <a:pt x="62701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8B55C193-579B-41F1-8950-EE0561C0E521}"/>
              </a:ext>
            </a:extLst>
          </p:cNvPr>
          <p:cNvSpPr/>
          <p:nvPr/>
        </p:nvSpPr>
        <p:spPr>
          <a:xfrm>
            <a:off x="222250" y="0"/>
            <a:ext cx="6539571" cy="6858000"/>
          </a:xfrm>
          <a:custGeom>
            <a:avLst/>
            <a:gdLst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70171 w 6270171"/>
              <a:gd name="connsiteY2" fmla="*/ 6858000 h 6858000"/>
              <a:gd name="connsiteX3" fmla="*/ 0 w 6270171"/>
              <a:gd name="connsiteY3" fmla="*/ 6858000 h 6858000"/>
              <a:gd name="connsiteX4" fmla="*/ 0 w 6270171"/>
              <a:gd name="connsiteY4" fmla="*/ 0 h 6858000"/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55657 w 6270171"/>
              <a:gd name="connsiteY2" fmla="*/ 3352800 h 6858000"/>
              <a:gd name="connsiteX3" fmla="*/ 6270171 w 6270171"/>
              <a:gd name="connsiteY3" fmla="*/ 6858000 h 6858000"/>
              <a:gd name="connsiteX4" fmla="*/ 0 w 6270171"/>
              <a:gd name="connsiteY4" fmla="*/ 6858000 h 6858000"/>
              <a:gd name="connsiteX5" fmla="*/ 0 w 6270171"/>
              <a:gd name="connsiteY5" fmla="*/ 0 h 6858000"/>
              <a:gd name="connsiteX0" fmla="*/ 0 w 6729819"/>
              <a:gd name="connsiteY0" fmla="*/ 0 h 6858000"/>
              <a:gd name="connsiteX1" fmla="*/ 6270171 w 6729819"/>
              <a:gd name="connsiteY1" fmla="*/ 0 h 6858000"/>
              <a:gd name="connsiteX2" fmla="*/ 6255657 w 6729819"/>
              <a:gd name="connsiteY2" fmla="*/ 3352800 h 6858000"/>
              <a:gd name="connsiteX3" fmla="*/ 6270171 w 6729819"/>
              <a:gd name="connsiteY3" fmla="*/ 6858000 h 6858000"/>
              <a:gd name="connsiteX4" fmla="*/ 0 w 6729819"/>
              <a:gd name="connsiteY4" fmla="*/ 6858000 h 6858000"/>
              <a:gd name="connsiteX5" fmla="*/ 0 w 6729819"/>
              <a:gd name="connsiteY5" fmla="*/ 0 h 6858000"/>
              <a:gd name="connsiteX0" fmla="*/ 0 w 6526122"/>
              <a:gd name="connsiteY0" fmla="*/ 0 h 6858000"/>
              <a:gd name="connsiteX1" fmla="*/ 6270171 w 6526122"/>
              <a:gd name="connsiteY1" fmla="*/ 0 h 6858000"/>
              <a:gd name="connsiteX2" fmla="*/ 4833257 w 6526122"/>
              <a:gd name="connsiteY2" fmla="*/ 3468914 h 6858000"/>
              <a:gd name="connsiteX3" fmla="*/ 6270171 w 6526122"/>
              <a:gd name="connsiteY3" fmla="*/ 6858000 h 6858000"/>
              <a:gd name="connsiteX4" fmla="*/ 0 w 6526122"/>
              <a:gd name="connsiteY4" fmla="*/ 6858000 h 6858000"/>
              <a:gd name="connsiteX5" fmla="*/ 0 w 6526122"/>
              <a:gd name="connsiteY5" fmla="*/ 0 h 6858000"/>
              <a:gd name="connsiteX0" fmla="*/ 0 w 6539571"/>
              <a:gd name="connsiteY0" fmla="*/ 0 h 6858000"/>
              <a:gd name="connsiteX1" fmla="*/ 6270171 w 6539571"/>
              <a:gd name="connsiteY1" fmla="*/ 0 h 6858000"/>
              <a:gd name="connsiteX2" fmla="*/ 4992914 w 6539571"/>
              <a:gd name="connsiteY2" fmla="*/ 3454400 h 6858000"/>
              <a:gd name="connsiteX3" fmla="*/ 6270171 w 6539571"/>
              <a:gd name="connsiteY3" fmla="*/ 6858000 h 6858000"/>
              <a:gd name="connsiteX4" fmla="*/ 0 w 6539571"/>
              <a:gd name="connsiteY4" fmla="*/ 6858000 h 6858000"/>
              <a:gd name="connsiteX5" fmla="*/ 0 w 653957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9571" h="6858000">
                <a:moveTo>
                  <a:pt x="0" y="0"/>
                </a:moveTo>
                <a:lnTo>
                  <a:pt x="6270171" y="0"/>
                </a:lnTo>
                <a:cubicBezTo>
                  <a:pt x="7312780" y="558800"/>
                  <a:pt x="4992914" y="2311400"/>
                  <a:pt x="4992914" y="3454400"/>
                </a:cubicBezTo>
                <a:cubicBezTo>
                  <a:pt x="4992914" y="4597400"/>
                  <a:pt x="7312780" y="6273800"/>
                  <a:pt x="62701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B5C70F30-87F9-49E7-946B-AEFA22A72569}"/>
              </a:ext>
            </a:extLst>
          </p:cNvPr>
          <p:cNvSpPr/>
          <p:nvPr/>
        </p:nvSpPr>
        <p:spPr>
          <a:xfrm>
            <a:off x="88900" y="0"/>
            <a:ext cx="6539571" cy="6858000"/>
          </a:xfrm>
          <a:custGeom>
            <a:avLst/>
            <a:gdLst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70171 w 6270171"/>
              <a:gd name="connsiteY2" fmla="*/ 6858000 h 6858000"/>
              <a:gd name="connsiteX3" fmla="*/ 0 w 6270171"/>
              <a:gd name="connsiteY3" fmla="*/ 6858000 h 6858000"/>
              <a:gd name="connsiteX4" fmla="*/ 0 w 6270171"/>
              <a:gd name="connsiteY4" fmla="*/ 0 h 6858000"/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55657 w 6270171"/>
              <a:gd name="connsiteY2" fmla="*/ 3352800 h 6858000"/>
              <a:gd name="connsiteX3" fmla="*/ 6270171 w 6270171"/>
              <a:gd name="connsiteY3" fmla="*/ 6858000 h 6858000"/>
              <a:gd name="connsiteX4" fmla="*/ 0 w 6270171"/>
              <a:gd name="connsiteY4" fmla="*/ 6858000 h 6858000"/>
              <a:gd name="connsiteX5" fmla="*/ 0 w 6270171"/>
              <a:gd name="connsiteY5" fmla="*/ 0 h 6858000"/>
              <a:gd name="connsiteX0" fmla="*/ 0 w 6729819"/>
              <a:gd name="connsiteY0" fmla="*/ 0 h 6858000"/>
              <a:gd name="connsiteX1" fmla="*/ 6270171 w 6729819"/>
              <a:gd name="connsiteY1" fmla="*/ 0 h 6858000"/>
              <a:gd name="connsiteX2" fmla="*/ 6255657 w 6729819"/>
              <a:gd name="connsiteY2" fmla="*/ 3352800 h 6858000"/>
              <a:gd name="connsiteX3" fmla="*/ 6270171 w 6729819"/>
              <a:gd name="connsiteY3" fmla="*/ 6858000 h 6858000"/>
              <a:gd name="connsiteX4" fmla="*/ 0 w 6729819"/>
              <a:gd name="connsiteY4" fmla="*/ 6858000 h 6858000"/>
              <a:gd name="connsiteX5" fmla="*/ 0 w 6729819"/>
              <a:gd name="connsiteY5" fmla="*/ 0 h 6858000"/>
              <a:gd name="connsiteX0" fmla="*/ 0 w 6526122"/>
              <a:gd name="connsiteY0" fmla="*/ 0 h 6858000"/>
              <a:gd name="connsiteX1" fmla="*/ 6270171 w 6526122"/>
              <a:gd name="connsiteY1" fmla="*/ 0 h 6858000"/>
              <a:gd name="connsiteX2" fmla="*/ 4833257 w 6526122"/>
              <a:gd name="connsiteY2" fmla="*/ 3468914 h 6858000"/>
              <a:gd name="connsiteX3" fmla="*/ 6270171 w 6526122"/>
              <a:gd name="connsiteY3" fmla="*/ 6858000 h 6858000"/>
              <a:gd name="connsiteX4" fmla="*/ 0 w 6526122"/>
              <a:gd name="connsiteY4" fmla="*/ 6858000 h 6858000"/>
              <a:gd name="connsiteX5" fmla="*/ 0 w 6526122"/>
              <a:gd name="connsiteY5" fmla="*/ 0 h 6858000"/>
              <a:gd name="connsiteX0" fmla="*/ 0 w 6539571"/>
              <a:gd name="connsiteY0" fmla="*/ 0 h 6858000"/>
              <a:gd name="connsiteX1" fmla="*/ 6270171 w 6539571"/>
              <a:gd name="connsiteY1" fmla="*/ 0 h 6858000"/>
              <a:gd name="connsiteX2" fmla="*/ 4992914 w 6539571"/>
              <a:gd name="connsiteY2" fmla="*/ 3454400 h 6858000"/>
              <a:gd name="connsiteX3" fmla="*/ 6270171 w 6539571"/>
              <a:gd name="connsiteY3" fmla="*/ 6858000 h 6858000"/>
              <a:gd name="connsiteX4" fmla="*/ 0 w 6539571"/>
              <a:gd name="connsiteY4" fmla="*/ 6858000 h 6858000"/>
              <a:gd name="connsiteX5" fmla="*/ 0 w 653957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9571" h="6858000">
                <a:moveTo>
                  <a:pt x="0" y="0"/>
                </a:moveTo>
                <a:lnTo>
                  <a:pt x="6270171" y="0"/>
                </a:lnTo>
                <a:cubicBezTo>
                  <a:pt x="7312780" y="558800"/>
                  <a:pt x="4992914" y="2311400"/>
                  <a:pt x="4992914" y="3454400"/>
                </a:cubicBezTo>
                <a:cubicBezTo>
                  <a:pt x="4992914" y="4597400"/>
                  <a:pt x="7312780" y="6273800"/>
                  <a:pt x="62701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person standing next to a computer&#10;&#10;Description automatically generated">
            <a:extLst>
              <a:ext uri="{FF2B5EF4-FFF2-40B4-BE49-F238E27FC236}">
                <a16:creationId xmlns:a16="http://schemas.microsoft.com/office/drawing/2014/main" id="{6B0A5532-14D8-42B9-B21F-D0C438D5F1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47" r="1613"/>
          <a:stretch/>
        </p:blipFill>
        <p:spPr>
          <a:xfrm>
            <a:off x="0" y="0"/>
            <a:ext cx="6539571" cy="6858000"/>
          </a:xfrm>
          <a:custGeom>
            <a:avLst/>
            <a:gdLst>
              <a:gd name="connsiteX0" fmla="*/ 0 w 6539571"/>
              <a:gd name="connsiteY0" fmla="*/ 0 h 6858000"/>
              <a:gd name="connsiteX1" fmla="*/ 6270171 w 6539571"/>
              <a:gd name="connsiteY1" fmla="*/ 0 h 6858000"/>
              <a:gd name="connsiteX2" fmla="*/ 4992914 w 6539571"/>
              <a:gd name="connsiteY2" fmla="*/ 3454400 h 6858000"/>
              <a:gd name="connsiteX3" fmla="*/ 6270171 w 6539571"/>
              <a:gd name="connsiteY3" fmla="*/ 6858000 h 6858000"/>
              <a:gd name="connsiteX4" fmla="*/ 0 w 653957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9571" h="6858000">
                <a:moveTo>
                  <a:pt x="0" y="0"/>
                </a:moveTo>
                <a:lnTo>
                  <a:pt x="6270171" y="0"/>
                </a:lnTo>
                <a:cubicBezTo>
                  <a:pt x="7312780" y="558800"/>
                  <a:pt x="4992914" y="2311400"/>
                  <a:pt x="4992914" y="3454400"/>
                </a:cubicBezTo>
                <a:cubicBezTo>
                  <a:pt x="4992914" y="4597400"/>
                  <a:pt x="7312780" y="6273800"/>
                  <a:pt x="6270171" y="6858000"/>
                </a:cubicBez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C8FA7AC-B37F-4E1E-AFD9-DAA70D9E71C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38038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4" name="think-cell Slide" r:id="rId7" imgW="383" imgH="384" progId="TCLayout.ActiveDocument.1">
                  <p:embed/>
                </p:oleObj>
              </mc:Choice>
              <mc:Fallback>
                <p:oleObj name="think-cell Slide" r:id="rId7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6">
            <a:extLst>
              <a:ext uri="{FF2B5EF4-FFF2-40B4-BE49-F238E27FC236}">
                <a16:creationId xmlns:a16="http://schemas.microsoft.com/office/drawing/2014/main" id="{B018D872-74EC-4C12-835A-5F484647A850}"/>
              </a:ext>
            </a:extLst>
          </p:cNvPr>
          <p:cNvSpPr/>
          <p:nvPr/>
        </p:nvSpPr>
        <p:spPr>
          <a:xfrm>
            <a:off x="44450" y="0"/>
            <a:ext cx="6539571" cy="6858000"/>
          </a:xfrm>
          <a:custGeom>
            <a:avLst/>
            <a:gdLst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70171 w 6270171"/>
              <a:gd name="connsiteY2" fmla="*/ 6858000 h 6858000"/>
              <a:gd name="connsiteX3" fmla="*/ 0 w 6270171"/>
              <a:gd name="connsiteY3" fmla="*/ 6858000 h 6858000"/>
              <a:gd name="connsiteX4" fmla="*/ 0 w 6270171"/>
              <a:gd name="connsiteY4" fmla="*/ 0 h 6858000"/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55657 w 6270171"/>
              <a:gd name="connsiteY2" fmla="*/ 3352800 h 6858000"/>
              <a:gd name="connsiteX3" fmla="*/ 6270171 w 6270171"/>
              <a:gd name="connsiteY3" fmla="*/ 6858000 h 6858000"/>
              <a:gd name="connsiteX4" fmla="*/ 0 w 6270171"/>
              <a:gd name="connsiteY4" fmla="*/ 6858000 h 6858000"/>
              <a:gd name="connsiteX5" fmla="*/ 0 w 6270171"/>
              <a:gd name="connsiteY5" fmla="*/ 0 h 6858000"/>
              <a:gd name="connsiteX0" fmla="*/ 0 w 6729819"/>
              <a:gd name="connsiteY0" fmla="*/ 0 h 6858000"/>
              <a:gd name="connsiteX1" fmla="*/ 6270171 w 6729819"/>
              <a:gd name="connsiteY1" fmla="*/ 0 h 6858000"/>
              <a:gd name="connsiteX2" fmla="*/ 6255657 w 6729819"/>
              <a:gd name="connsiteY2" fmla="*/ 3352800 h 6858000"/>
              <a:gd name="connsiteX3" fmla="*/ 6270171 w 6729819"/>
              <a:gd name="connsiteY3" fmla="*/ 6858000 h 6858000"/>
              <a:gd name="connsiteX4" fmla="*/ 0 w 6729819"/>
              <a:gd name="connsiteY4" fmla="*/ 6858000 h 6858000"/>
              <a:gd name="connsiteX5" fmla="*/ 0 w 6729819"/>
              <a:gd name="connsiteY5" fmla="*/ 0 h 6858000"/>
              <a:gd name="connsiteX0" fmla="*/ 0 w 6526122"/>
              <a:gd name="connsiteY0" fmla="*/ 0 h 6858000"/>
              <a:gd name="connsiteX1" fmla="*/ 6270171 w 6526122"/>
              <a:gd name="connsiteY1" fmla="*/ 0 h 6858000"/>
              <a:gd name="connsiteX2" fmla="*/ 4833257 w 6526122"/>
              <a:gd name="connsiteY2" fmla="*/ 3468914 h 6858000"/>
              <a:gd name="connsiteX3" fmla="*/ 6270171 w 6526122"/>
              <a:gd name="connsiteY3" fmla="*/ 6858000 h 6858000"/>
              <a:gd name="connsiteX4" fmla="*/ 0 w 6526122"/>
              <a:gd name="connsiteY4" fmla="*/ 6858000 h 6858000"/>
              <a:gd name="connsiteX5" fmla="*/ 0 w 6526122"/>
              <a:gd name="connsiteY5" fmla="*/ 0 h 6858000"/>
              <a:gd name="connsiteX0" fmla="*/ 0 w 6539571"/>
              <a:gd name="connsiteY0" fmla="*/ 0 h 6858000"/>
              <a:gd name="connsiteX1" fmla="*/ 6270171 w 6539571"/>
              <a:gd name="connsiteY1" fmla="*/ 0 h 6858000"/>
              <a:gd name="connsiteX2" fmla="*/ 4992914 w 6539571"/>
              <a:gd name="connsiteY2" fmla="*/ 3454400 h 6858000"/>
              <a:gd name="connsiteX3" fmla="*/ 6270171 w 6539571"/>
              <a:gd name="connsiteY3" fmla="*/ 6858000 h 6858000"/>
              <a:gd name="connsiteX4" fmla="*/ 0 w 6539571"/>
              <a:gd name="connsiteY4" fmla="*/ 6858000 h 6858000"/>
              <a:gd name="connsiteX5" fmla="*/ 0 w 653957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9571" h="6858000">
                <a:moveTo>
                  <a:pt x="0" y="0"/>
                </a:moveTo>
                <a:lnTo>
                  <a:pt x="6270171" y="0"/>
                </a:lnTo>
                <a:cubicBezTo>
                  <a:pt x="7312780" y="558800"/>
                  <a:pt x="4992914" y="2311400"/>
                  <a:pt x="4992914" y="3454400"/>
                </a:cubicBezTo>
                <a:cubicBezTo>
                  <a:pt x="4992914" y="4597400"/>
                  <a:pt x="7312780" y="6273800"/>
                  <a:pt x="62701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1000">
                <a:schemeClr val="accent1">
                  <a:alpha val="85000"/>
                </a:schemeClr>
              </a:gs>
              <a:gs pos="100000">
                <a:schemeClr val="accent2">
                  <a:alpha val="9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B62D48D-742F-4585-97E7-27E04C1E73AB}"/>
              </a:ext>
            </a:extLst>
          </p:cNvPr>
          <p:cNvSpPr/>
          <p:nvPr/>
        </p:nvSpPr>
        <p:spPr>
          <a:xfrm>
            <a:off x="10239552" y="0"/>
            <a:ext cx="1952448" cy="673772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9887" h="1207779">
                <a:moveTo>
                  <a:pt x="20077" y="0"/>
                </a:moveTo>
                <a:lnTo>
                  <a:pt x="3499887" y="4553"/>
                </a:lnTo>
                <a:lnTo>
                  <a:pt x="3499887" y="1130405"/>
                </a:lnTo>
                <a:cubicBezTo>
                  <a:pt x="3499588" y="1433772"/>
                  <a:pt x="3468504" y="745115"/>
                  <a:pt x="2205570" y="775263"/>
                </a:cubicBezTo>
                <a:cubicBezTo>
                  <a:pt x="942636" y="805411"/>
                  <a:pt x="-163771" y="183848"/>
                  <a:pt x="2007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40B0CD-CDC3-4D1A-BED9-138021592740}"/>
              </a:ext>
            </a:extLst>
          </p:cNvPr>
          <p:cNvSpPr txBox="1"/>
          <p:nvPr/>
        </p:nvSpPr>
        <p:spPr>
          <a:xfrm>
            <a:off x="251364" y="4030617"/>
            <a:ext cx="5507836" cy="13461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Студенческий</a:t>
            </a:r>
            <a:r>
              <a:rPr lang="ru-RU" sz="5400" b="1" dirty="0">
                <a:solidFill>
                  <a:srgbClr val="FF0000"/>
                </a:solidFill>
                <a:latin typeface="Gilroy-ExtraBold"/>
              </a:rPr>
              <a:t> </a:t>
            </a:r>
            <a:br>
              <a:rPr lang="ru-RU" sz="5400" b="1" dirty="0">
                <a:solidFill>
                  <a:srgbClr val="FF0000"/>
                </a:solidFill>
                <a:latin typeface="Gilroy-ExtraBold"/>
              </a:rPr>
            </a:br>
            <a:r>
              <a:rPr lang="ru-RU" sz="5400" b="1" dirty="0" err="1">
                <a:solidFill>
                  <a:srgbClr val="ED3833"/>
                </a:solidFill>
                <a:latin typeface="Arial Black" panose="020B0A04020102020204" pitchFamily="34" charset="0"/>
              </a:rPr>
              <a:t>Стартап</a:t>
            </a:r>
            <a:endParaRPr lang="en-US" sz="5400" b="1" dirty="0"/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7681E91A-08DB-47B4-A0B7-DCF410E8C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4D2E29-67F4-44D8-B0E3-F54815B4F12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25" y="463284"/>
            <a:ext cx="2865460" cy="134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3711903" y="5200530"/>
            <a:ext cx="2073692" cy="717510"/>
          </a:xfrm>
          <a:prstGeom prst="roundRect">
            <a:avLst>
              <a:gd name="adj" fmla="val 22252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очередь</a:t>
            </a:r>
          </a:p>
        </p:txBody>
      </p:sp>
      <p:grpSp>
        <p:nvGrpSpPr>
          <p:cNvPr id="14" name="Group 27">
            <a:extLst>
              <a:ext uri="{FF2B5EF4-FFF2-40B4-BE49-F238E27FC236}">
                <a16:creationId xmlns:a16="http://schemas.microsoft.com/office/drawing/2014/main" id="{5251D165-0017-4093-BDBA-298E02D0FD19}"/>
              </a:ext>
            </a:extLst>
          </p:cNvPr>
          <p:cNvGrpSpPr/>
          <p:nvPr/>
        </p:nvGrpSpPr>
        <p:grpSpPr>
          <a:xfrm>
            <a:off x="7323245" y="1599871"/>
            <a:ext cx="3543061" cy="3543061"/>
            <a:chOff x="4324470" y="1920568"/>
            <a:chExt cx="3543061" cy="3543061"/>
          </a:xfrm>
        </p:grpSpPr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F21D547A-48EC-4D20-A811-44094F5EF2C8}"/>
                </a:ext>
              </a:extLst>
            </p:cNvPr>
            <p:cNvGrpSpPr/>
            <p:nvPr/>
          </p:nvGrpSpPr>
          <p:grpSpPr>
            <a:xfrm>
              <a:off x="4324470" y="1920568"/>
              <a:ext cx="3543061" cy="3543061"/>
              <a:chOff x="4324470" y="1958276"/>
              <a:chExt cx="3543061" cy="3543061"/>
            </a:xfrm>
          </p:grpSpPr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41E244A7-80B5-46AB-BE1B-226C6870F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955" y="1958276"/>
                <a:ext cx="2332108" cy="1385115"/>
              </a:xfrm>
              <a:custGeom>
                <a:avLst/>
                <a:gdLst>
                  <a:gd name="T0" fmla="*/ 1024 w 3108"/>
                  <a:gd name="T1" fmla="*/ 1177 h 1847"/>
                  <a:gd name="T2" fmla="*/ 1024 w 3108"/>
                  <a:gd name="T3" fmla="*/ 1176 h 1847"/>
                  <a:gd name="T4" fmla="*/ 3108 w 3108"/>
                  <a:gd name="T5" fmla="*/ 1176 h 1847"/>
                  <a:gd name="T6" fmla="*/ 1065 w 3108"/>
                  <a:gd name="T7" fmla="*/ 0 h 1847"/>
                  <a:gd name="T8" fmla="*/ 0 w 3108"/>
                  <a:gd name="T9" fmla="*/ 254 h 1847"/>
                  <a:gd name="T10" fmla="*/ 0 w 3108"/>
                  <a:gd name="T11" fmla="*/ 1847 h 1847"/>
                  <a:gd name="T12" fmla="*/ 1024 w 3108"/>
                  <a:gd name="T13" fmla="*/ 117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08" h="1847">
                    <a:moveTo>
                      <a:pt x="1024" y="1177"/>
                    </a:moveTo>
                    <a:cubicBezTo>
                      <a:pt x="1024" y="1176"/>
                      <a:pt x="1024" y="1176"/>
                      <a:pt x="1024" y="1176"/>
                    </a:cubicBezTo>
                    <a:cubicBezTo>
                      <a:pt x="3108" y="1176"/>
                      <a:pt x="3108" y="1176"/>
                      <a:pt x="3108" y="1176"/>
                    </a:cubicBezTo>
                    <a:cubicBezTo>
                      <a:pt x="2699" y="473"/>
                      <a:pt x="1937" y="0"/>
                      <a:pt x="1065" y="0"/>
                    </a:cubicBezTo>
                    <a:cubicBezTo>
                      <a:pt x="682" y="0"/>
                      <a:pt x="320" y="91"/>
                      <a:pt x="0" y="254"/>
                    </a:cubicBezTo>
                    <a:cubicBezTo>
                      <a:pt x="0" y="1847"/>
                      <a:pt x="0" y="1847"/>
                      <a:pt x="0" y="1847"/>
                    </a:cubicBezTo>
                    <a:cubicBezTo>
                      <a:pt x="186" y="1463"/>
                      <a:pt x="572" y="1194"/>
                      <a:pt x="1024" y="11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13958709-9299-4194-8A85-020339AB9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4470" y="2195025"/>
                <a:ext cx="1387835" cy="2337550"/>
              </a:xfrm>
              <a:custGeom>
                <a:avLst/>
                <a:gdLst>
                  <a:gd name="T0" fmla="*/ 1178 w 1849"/>
                  <a:gd name="T1" fmla="*/ 2045 h 3114"/>
                  <a:gd name="T2" fmla="*/ 1178 w 1849"/>
                  <a:gd name="T3" fmla="*/ 0 h 3114"/>
                  <a:gd name="T4" fmla="*/ 0 w 1849"/>
                  <a:gd name="T5" fmla="*/ 2044 h 3114"/>
                  <a:gd name="T6" fmla="*/ 256 w 1849"/>
                  <a:gd name="T7" fmla="*/ 3114 h 3114"/>
                  <a:gd name="T8" fmla="*/ 1849 w 1849"/>
                  <a:gd name="T9" fmla="*/ 3114 h 3114"/>
                  <a:gd name="T10" fmla="*/ 1178 w 1849"/>
                  <a:gd name="T11" fmla="*/ 2045 h 3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49" h="3114">
                    <a:moveTo>
                      <a:pt x="1178" y="2045"/>
                    </a:moveTo>
                    <a:cubicBezTo>
                      <a:pt x="1178" y="0"/>
                      <a:pt x="1178" y="0"/>
                      <a:pt x="1178" y="0"/>
                    </a:cubicBezTo>
                    <a:cubicBezTo>
                      <a:pt x="473" y="409"/>
                      <a:pt x="0" y="1171"/>
                      <a:pt x="0" y="2044"/>
                    </a:cubicBezTo>
                    <a:cubicBezTo>
                      <a:pt x="0" y="2429"/>
                      <a:pt x="92" y="2793"/>
                      <a:pt x="256" y="3114"/>
                    </a:cubicBezTo>
                    <a:cubicBezTo>
                      <a:pt x="1849" y="3114"/>
                      <a:pt x="1849" y="3114"/>
                      <a:pt x="1849" y="3114"/>
                    </a:cubicBezTo>
                    <a:cubicBezTo>
                      <a:pt x="1452" y="2922"/>
                      <a:pt x="1178" y="2516"/>
                      <a:pt x="1178" y="20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FC8B76BF-B79C-425C-B667-B99DF600B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5139" y="2927039"/>
                <a:ext cx="1382392" cy="2334828"/>
              </a:xfrm>
              <a:custGeom>
                <a:avLst/>
                <a:gdLst>
                  <a:gd name="T0" fmla="*/ 669 w 1842"/>
                  <a:gd name="T1" fmla="*/ 1010 h 3107"/>
                  <a:gd name="T2" fmla="*/ 671 w 1842"/>
                  <a:gd name="T3" fmla="*/ 1010 h 3107"/>
                  <a:gd name="T4" fmla="*/ 671 w 1842"/>
                  <a:gd name="T5" fmla="*/ 3107 h 3107"/>
                  <a:gd name="T6" fmla="*/ 1842 w 1842"/>
                  <a:gd name="T7" fmla="*/ 1068 h 3107"/>
                  <a:gd name="T8" fmla="*/ 1587 w 1842"/>
                  <a:gd name="T9" fmla="*/ 0 h 3107"/>
                  <a:gd name="T10" fmla="*/ 0 w 1842"/>
                  <a:gd name="T11" fmla="*/ 0 h 3107"/>
                  <a:gd name="T12" fmla="*/ 669 w 1842"/>
                  <a:gd name="T13" fmla="*/ 1010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2" h="3107">
                    <a:moveTo>
                      <a:pt x="669" y="1010"/>
                    </a:moveTo>
                    <a:cubicBezTo>
                      <a:pt x="671" y="1010"/>
                      <a:pt x="671" y="1010"/>
                      <a:pt x="671" y="1010"/>
                    </a:cubicBezTo>
                    <a:cubicBezTo>
                      <a:pt x="671" y="3107"/>
                      <a:pt x="671" y="3107"/>
                      <a:pt x="671" y="3107"/>
                    </a:cubicBezTo>
                    <a:cubicBezTo>
                      <a:pt x="1371" y="2698"/>
                      <a:pt x="1842" y="1938"/>
                      <a:pt x="1842" y="1068"/>
                    </a:cubicBezTo>
                    <a:cubicBezTo>
                      <a:pt x="1842" y="684"/>
                      <a:pt x="1750" y="321"/>
                      <a:pt x="158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0" y="184"/>
                      <a:pt x="647" y="565"/>
                      <a:pt x="669" y="10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31C3B11B-1D65-4659-860B-D69271157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3940" y="4118945"/>
                <a:ext cx="2337550" cy="1382392"/>
              </a:xfrm>
              <a:custGeom>
                <a:avLst/>
                <a:gdLst>
                  <a:gd name="T0" fmla="*/ 2058 w 3113"/>
                  <a:gd name="T1" fmla="*/ 671 h 1844"/>
                  <a:gd name="T2" fmla="*/ 2058 w 3113"/>
                  <a:gd name="T3" fmla="*/ 671 h 1844"/>
                  <a:gd name="T4" fmla="*/ 0 w 3113"/>
                  <a:gd name="T5" fmla="*/ 671 h 1844"/>
                  <a:gd name="T6" fmla="*/ 2040 w 3113"/>
                  <a:gd name="T7" fmla="*/ 1844 h 1844"/>
                  <a:gd name="T8" fmla="*/ 3113 w 3113"/>
                  <a:gd name="T9" fmla="*/ 1587 h 1844"/>
                  <a:gd name="T10" fmla="*/ 3113 w 3113"/>
                  <a:gd name="T11" fmla="*/ 0 h 1844"/>
                  <a:gd name="T12" fmla="*/ 2058 w 3113"/>
                  <a:gd name="T13" fmla="*/ 671 h 1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13" h="1844">
                    <a:moveTo>
                      <a:pt x="2058" y="671"/>
                    </a:moveTo>
                    <a:cubicBezTo>
                      <a:pt x="2058" y="671"/>
                      <a:pt x="2058" y="671"/>
                      <a:pt x="2058" y="671"/>
                    </a:cubicBezTo>
                    <a:cubicBezTo>
                      <a:pt x="0" y="671"/>
                      <a:pt x="0" y="671"/>
                      <a:pt x="0" y="671"/>
                    </a:cubicBezTo>
                    <a:cubicBezTo>
                      <a:pt x="409" y="1373"/>
                      <a:pt x="1170" y="1844"/>
                      <a:pt x="2040" y="1844"/>
                    </a:cubicBezTo>
                    <a:cubicBezTo>
                      <a:pt x="2426" y="1844"/>
                      <a:pt x="2791" y="1752"/>
                      <a:pt x="3113" y="1587"/>
                    </a:cubicBezTo>
                    <a:cubicBezTo>
                      <a:pt x="3113" y="0"/>
                      <a:pt x="3113" y="0"/>
                      <a:pt x="3113" y="0"/>
                    </a:cubicBezTo>
                    <a:cubicBezTo>
                      <a:pt x="2923" y="393"/>
                      <a:pt x="2523" y="666"/>
                      <a:pt x="2058" y="6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1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" name="Freeform 104">
              <a:extLst>
                <a:ext uri="{FF2B5EF4-FFF2-40B4-BE49-F238E27FC236}">
                  <a16:creationId xmlns:a16="http://schemas.microsoft.com/office/drawing/2014/main" id="{D7204DD3-31DD-464B-9AFC-F2F1D5A8DB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9780" y="3404618"/>
              <a:ext cx="572440" cy="574960"/>
            </a:xfrm>
            <a:custGeom>
              <a:avLst/>
              <a:gdLst>
                <a:gd name="T0" fmla="*/ 36 w 96"/>
                <a:gd name="T1" fmla="*/ 72 h 96"/>
                <a:gd name="T2" fmla="*/ 59 w 96"/>
                <a:gd name="T3" fmla="*/ 64 h 96"/>
                <a:gd name="T4" fmla="*/ 89 w 96"/>
                <a:gd name="T5" fmla="*/ 95 h 96"/>
                <a:gd name="T6" fmla="*/ 95 w 96"/>
                <a:gd name="T7" fmla="*/ 95 h 96"/>
                <a:gd name="T8" fmla="*/ 95 w 96"/>
                <a:gd name="T9" fmla="*/ 89 h 96"/>
                <a:gd name="T10" fmla="*/ 64 w 96"/>
                <a:gd name="T11" fmla="*/ 58 h 96"/>
                <a:gd name="T12" fmla="*/ 72 w 96"/>
                <a:gd name="T13" fmla="*/ 36 h 96"/>
                <a:gd name="T14" fmla="*/ 36 w 96"/>
                <a:gd name="T15" fmla="*/ 0 h 96"/>
                <a:gd name="T16" fmla="*/ 0 w 96"/>
                <a:gd name="T17" fmla="*/ 36 h 96"/>
                <a:gd name="T18" fmla="*/ 36 w 96"/>
                <a:gd name="T19" fmla="*/ 72 h 96"/>
                <a:gd name="T20" fmla="*/ 36 w 96"/>
                <a:gd name="T21" fmla="*/ 8 h 96"/>
                <a:gd name="T22" fmla="*/ 64 w 96"/>
                <a:gd name="T23" fmla="*/ 36 h 96"/>
                <a:gd name="T24" fmla="*/ 36 w 96"/>
                <a:gd name="T25" fmla="*/ 64 h 96"/>
                <a:gd name="T26" fmla="*/ 8 w 96"/>
                <a:gd name="T27" fmla="*/ 36 h 96"/>
                <a:gd name="T28" fmla="*/ 36 w 96"/>
                <a:gd name="T29" fmla="*/ 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96">
                  <a:moveTo>
                    <a:pt x="36" y="72"/>
                  </a:moveTo>
                  <a:cubicBezTo>
                    <a:pt x="45" y="72"/>
                    <a:pt x="52" y="69"/>
                    <a:pt x="59" y="64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91" y="96"/>
                    <a:pt x="93" y="96"/>
                    <a:pt x="95" y="95"/>
                  </a:cubicBezTo>
                  <a:cubicBezTo>
                    <a:pt x="96" y="93"/>
                    <a:pt x="96" y="91"/>
                    <a:pt x="95" y="89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9" y="52"/>
                    <a:pt x="72" y="44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lose/>
                  <a:moveTo>
                    <a:pt x="36" y="8"/>
                  </a:moveTo>
                  <a:cubicBezTo>
                    <a:pt x="51" y="8"/>
                    <a:pt x="64" y="21"/>
                    <a:pt x="64" y="36"/>
                  </a:cubicBezTo>
                  <a:cubicBezTo>
                    <a:pt x="64" y="51"/>
                    <a:pt x="51" y="64"/>
                    <a:pt x="36" y="64"/>
                  </a:cubicBezTo>
                  <a:cubicBezTo>
                    <a:pt x="21" y="64"/>
                    <a:pt x="8" y="51"/>
                    <a:pt x="8" y="36"/>
                  </a:cubicBezTo>
                  <a:cubicBezTo>
                    <a:pt x="8" y="21"/>
                    <a:pt x="21" y="8"/>
                    <a:pt x="3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1" name="Group 42">
            <a:extLst>
              <a:ext uri="{FF2B5EF4-FFF2-40B4-BE49-F238E27FC236}">
                <a16:creationId xmlns:a16="http://schemas.microsoft.com/office/drawing/2014/main" id="{65247569-9256-4F3D-8E97-52B166CCBF15}"/>
              </a:ext>
            </a:extLst>
          </p:cNvPr>
          <p:cNvGrpSpPr/>
          <p:nvPr/>
        </p:nvGrpSpPr>
        <p:grpSpPr>
          <a:xfrm>
            <a:off x="8997939" y="1955794"/>
            <a:ext cx="360363" cy="314325"/>
            <a:chOff x="4833938" y="19050"/>
            <a:chExt cx="360363" cy="314325"/>
          </a:xfrm>
          <a:solidFill>
            <a:schemeClr val="bg1"/>
          </a:solidFill>
        </p:grpSpPr>
        <p:sp>
          <p:nvSpPr>
            <p:cNvPr id="22" name="Freeform 61">
              <a:extLst>
                <a:ext uri="{FF2B5EF4-FFF2-40B4-BE49-F238E27FC236}">
                  <a16:creationId xmlns:a16="http://schemas.microsoft.com/office/drawing/2014/main" id="{65A211B8-C4EF-48B7-AE76-62F797D5C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19050"/>
              <a:ext cx="263525" cy="314325"/>
            </a:xfrm>
            <a:custGeom>
              <a:avLst/>
              <a:gdLst>
                <a:gd name="T0" fmla="*/ 68 w 70"/>
                <a:gd name="T1" fmla="*/ 7 h 84"/>
                <a:gd name="T2" fmla="*/ 55 w 70"/>
                <a:gd name="T3" fmla="*/ 3 h 84"/>
                <a:gd name="T4" fmla="*/ 42 w 70"/>
                <a:gd name="T5" fmla="*/ 0 h 84"/>
                <a:gd name="T6" fmla="*/ 20 w 70"/>
                <a:gd name="T7" fmla="*/ 0 h 84"/>
                <a:gd name="T8" fmla="*/ 12 w 70"/>
                <a:gd name="T9" fmla="*/ 8 h 84"/>
                <a:gd name="T10" fmla="*/ 13 w 70"/>
                <a:gd name="T11" fmla="*/ 13 h 84"/>
                <a:gd name="T12" fmla="*/ 8 w 70"/>
                <a:gd name="T13" fmla="*/ 20 h 84"/>
                <a:gd name="T14" fmla="*/ 9 w 70"/>
                <a:gd name="T15" fmla="*/ 25 h 84"/>
                <a:gd name="T16" fmla="*/ 4 w 70"/>
                <a:gd name="T17" fmla="*/ 32 h 84"/>
                <a:gd name="T18" fmla="*/ 5 w 70"/>
                <a:gd name="T19" fmla="*/ 37 h 84"/>
                <a:gd name="T20" fmla="*/ 0 w 70"/>
                <a:gd name="T21" fmla="*/ 44 h 84"/>
                <a:gd name="T22" fmla="*/ 8 w 70"/>
                <a:gd name="T23" fmla="*/ 52 h 84"/>
                <a:gd name="T24" fmla="*/ 33 w 70"/>
                <a:gd name="T25" fmla="*/ 52 h 84"/>
                <a:gd name="T26" fmla="*/ 30 w 70"/>
                <a:gd name="T27" fmla="*/ 74 h 84"/>
                <a:gd name="T28" fmla="*/ 39 w 70"/>
                <a:gd name="T29" fmla="*/ 84 h 84"/>
                <a:gd name="T30" fmla="*/ 46 w 70"/>
                <a:gd name="T31" fmla="*/ 77 h 84"/>
                <a:gd name="T32" fmla="*/ 68 w 70"/>
                <a:gd name="T33" fmla="*/ 45 h 84"/>
                <a:gd name="T34" fmla="*/ 70 w 70"/>
                <a:gd name="T35" fmla="*/ 43 h 84"/>
                <a:gd name="T36" fmla="*/ 70 w 70"/>
                <a:gd name="T37" fmla="*/ 9 h 84"/>
                <a:gd name="T38" fmla="*/ 68 w 70"/>
                <a:gd name="T39" fmla="*/ 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84">
                  <a:moveTo>
                    <a:pt x="68" y="7"/>
                  </a:moveTo>
                  <a:cubicBezTo>
                    <a:pt x="62" y="6"/>
                    <a:pt x="58" y="5"/>
                    <a:pt x="55" y="3"/>
                  </a:cubicBezTo>
                  <a:cubicBezTo>
                    <a:pt x="52" y="2"/>
                    <a:pt x="48" y="0"/>
                    <a:pt x="4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12" y="4"/>
                    <a:pt x="12" y="8"/>
                  </a:cubicBezTo>
                  <a:cubicBezTo>
                    <a:pt x="12" y="10"/>
                    <a:pt x="12" y="11"/>
                    <a:pt x="13" y="13"/>
                  </a:cubicBezTo>
                  <a:cubicBezTo>
                    <a:pt x="10" y="14"/>
                    <a:pt x="8" y="17"/>
                    <a:pt x="8" y="20"/>
                  </a:cubicBezTo>
                  <a:cubicBezTo>
                    <a:pt x="8" y="22"/>
                    <a:pt x="8" y="23"/>
                    <a:pt x="9" y="25"/>
                  </a:cubicBezTo>
                  <a:cubicBezTo>
                    <a:pt x="6" y="26"/>
                    <a:pt x="4" y="29"/>
                    <a:pt x="4" y="32"/>
                  </a:cubicBezTo>
                  <a:cubicBezTo>
                    <a:pt x="4" y="34"/>
                    <a:pt x="4" y="35"/>
                    <a:pt x="5" y="37"/>
                  </a:cubicBezTo>
                  <a:cubicBezTo>
                    <a:pt x="2" y="38"/>
                    <a:pt x="0" y="41"/>
                    <a:pt x="0" y="44"/>
                  </a:cubicBezTo>
                  <a:cubicBezTo>
                    <a:pt x="0" y="49"/>
                    <a:pt x="4" y="52"/>
                    <a:pt x="8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2" y="57"/>
                    <a:pt x="28" y="68"/>
                    <a:pt x="30" y="74"/>
                  </a:cubicBezTo>
                  <a:cubicBezTo>
                    <a:pt x="33" y="83"/>
                    <a:pt x="38" y="84"/>
                    <a:pt x="39" y="84"/>
                  </a:cubicBezTo>
                  <a:cubicBezTo>
                    <a:pt x="43" y="84"/>
                    <a:pt x="46" y="81"/>
                    <a:pt x="46" y="77"/>
                  </a:cubicBezTo>
                  <a:cubicBezTo>
                    <a:pt x="46" y="64"/>
                    <a:pt x="58" y="45"/>
                    <a:pt x="68" y="45"/>
                  </a:cubicBezTo>
                  <a:cubicBezTo>
                    <a:pt x="69" y="45"/>
                    <a:pt x="70" y="44"/>
                    <a:pt x="70" y="43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8"/>
                    <a:pt x="69" y="7"/>
                    <a:pt x="6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62">
              <a:extLst>
                <a:ext uri="{FF2B5EF4-FFF2-40B4-BE49-F238E27FC236}">
                  <a16:creationId xmlns:a16="http://schemas.microsoft.com/office/drawing/2014/main" id="{7CE9425A-E6C3-4631-935D-53B5489FB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03813" y="19050"/>
              <a:ext cx="90488" cy="179388"/>
            </a:xfrm>
            <a:custGeom>
              <a:avLst/>
              <a:gdLst>
                <a:gd name="T0" fmla="*/ 22 w 24"/>
                <a:gd name="T1" fmla="*/ 0 h 48"/>
                <a:gd name="T2" fmla="*/ 2 w 24"/>
                <a:gd name="T3" fmla="*/ 0 h 48"/>
                <a:gd name="T4" fmla="*/ 0 w 24"/>
                <a:gd name="T5" fmla="*/ 2 h 48"/>
                <a:gd name="T6" fmla="*/ 0 w 24"/>
                <a:gd name="T7" fmla="*/ 46 h 48"/>
                <a:gd name="T8" fmla="*/ 2 w 24"/>
                <a:gd name="T9" fmla="*/ 48 h 48"/>
                <a:gd name="T10" fmla="*/ 22 w 24"/>
                <a:gd name="T11" fmla="*/ 48 h 48"/>
                <a:gd name="T12" fmla="*/ 24 w 24"/>
                <a:gd name="T13" fmla="*/ 46 h 48"/>
                <a:gd name="T14" fmla="*/ 24 w 24"/>
                <a:gd name="T15" fmla="*/ 2 h 48"/>
                <a:gd name="T16" fmla="*/ 22 w 24"/>
                <a:gd name="T17" fmla="*/ 0 h 48"/>
                <a:gd name="T18" fmla="*/ 10 w 24"/>
                <a:gd name="T19" fmla="*/ 11 h 48"/>
                <a:gd name="T20" fmla="*/ 8 w 24"/>
                <a:gd name="T21" fmla="*/ 9 h 48"/>
                <a:gd name="T22" fmla="*/ 10 w 24"/>
                <a:gd name="T23" fmla="*/ 7 h 48"/>
                <a:gd name="T24" fmla="*/ 12 w 24"/>
                <a:gd name="T25" fmla="*/ 9 h 48"/>
                <a:gd name="T26" fmla="*/ 10 w 24"/>
                <a:gd name="T27" fmla="*/ 1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48">
                  <a:moveTo>
                    <a:pt x="2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7"/>
                    <a:pt x="1" y="48"/>
                    <a:pt x="2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3" y="48"/>
                    <a:pt x="24" y="47"/>
                    <a:pt x="24" y="46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3" y="0"/>
                    <a:pt x="22" y="0"/>
                  </a:cubicBezTo>
                  <a:close/>
                  <a:moveTo>
                    <a:pt x="10" y="11"/>
                  </a:moveTo>
                  <a:cubicBezTo>
                    <a:pt x="9" y="11"/>
                    <a:pt x="8" y="10"/>
                    <a:pt x="8" y="9"/>
                  </a:cubicBezTo>
                  <a:cubicBezTo>
                    <a:pt x="8" y="8"/>
                    <a:pt x="9" y="7"/>
                    <a:pt x="10" y="7"/>
                  </a:cubicBezTo>
                  <a:cubicBezTo>
                    <a:pt x="11" y="7"/>
                    <a:pt x="12" y="8"/>
                    <a:pt x="12" y="9"/>
                  </a:cubicBezTo>
                  <a:cubicBezTo>
                    <a:pt x="12" y="10"/>
                    <a:pt x="11" y="11"/>
                    <a:pt x="1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4" name="Freeform 200">
            <a:extLst>
              <a:ext uri="{FF2B5EF4-FFF2-40B4-BE49-F238E27FC236}">
                <a16:creationId xmlns:a16="http://schemas.microsoft.com/office/drawing/2014/main" id="{7A5D25D2-0432-40C6-9121-3F9933D910AF}"/>
              </a:ext>
            </a:extLst>
          </p:cNvPr>
          <p:cNvSpPr>
            <a:spLocks noEditPoints="1"/>
          </p:cNvSpPr>
          <p:nvPr/>
        </p:nvSpPr>
        <p:spPr bwMode="auto">
          <a:xfrm>
            <a:off x="7668005" y="3235419"/>
            <a:ext cx="334963" cy="309563"/>
          </a:xfrm>
          <a:custGeom>
            <a:avLst/>
            <a:gdLst>
              <a:gd name="T0" fmla="*/ 70 w 89"/>
              <a:gd name="T1" fmla="*/ 32 h 82"/>
              <a:gd name="T2" fmla="*/ 49 w 89"/>
              <a:gd name="T3" fmla="*/ 48 h 82"/>
              <a:gd name="T4" fmla="*/ 40 w 89"/>
              <a:gd name="T5" fmla="*/ 44 h 82"/>
              <a:gd name="T6" fmla="*/ 25 w 89"/>
              <a:gd name="T7" fmla="*/ 47 h 82"/>
              <a:gd name="T8" fmla="*/ 27 w 89"/>
              <a:gd name="T9" fmla="*/ 36 h 82"/>
              <a:gd name="T10" fmla="*/ 27 w 89"/>
              <a:gd name="T11" fmla="*/ 32 h 82"/>
              <a:gd name="T12" fmla="*/ 27 w 89"/>
              <a:gd name="T13" fmla="*/ 31 h 82"/>
              <a:gd name="T14" fmla="*/ 34 w 89"/>
              <a:gd name="T15" fmla="*/ 20 h 82"/>
              <a:gd name="T16" fmla="*/ 29 w 89"/>
              <a:gd name="T17" fmla="*/ 17 h 82"/>
              <a:gd name="T18" fmla="*/ 23 w 89"/>
              <a:gd name="T19" fmla="*/ 25 h 82"/>
              <a:gd name="T20" fmla="*/ 20 w 89"/>
              <a:gd name="T21" fmla="*/ 26 h 82"/>
              <a:gd name="T22" fmla="*/ 19 w 89"/>
              <a:gd name="T23" fmla="*/ 23 h 82"/>
              <a:gd name="T24" fmla="*/ 27 w 89"/>
              <a:gd name="T25" fmla="*/ 13 h 82"/>
              <a:gd name="T26" fmla="*/ 30 w 89"/>
              <a:gd name="T27" fmla="*/ 12 h 82"/>
              <a:gd name="T28" fmla="*/ 38 w 89"/>
              <a:gd name="T29" fmla="*/ 18 h 82"/>
              <a:gd name="T30" fmla="*/ 39 w 89"/>
              <a:gd name="T31" fmla="*/ 21 h 82"/>
              <a:gd name="T32" fmla="*/ 34 w 89"/>
              <a:gd name="T33" fmla="*/ 28 h 82"/>
              <a:gd name="T34" fmla="*/ 32 w 89"/>
              <a:gd name="T35" fmla="*/ 31 h 82"/>
              <a:gd name="T36" fmla="*/ 31 w 89"/>
              <a:gd name="T37" fmla="*/ 33 h 82"/>
              <a:gd name="T38" fmla="*/ 32 w 89"/>
              <a:gd name="T39" fmla="*/ 34 h 82"/>
              <a:gd name="T40" fmla="*/ 34 w 89"/>
              <a:gd name="T41" fmla="*/ 35 h 82"/>
              <a:gd name="T42" fmla="*/ 36 w 89"/>
              <a:gd name="T43" fmla="*/ 36 h 82"/>
              <a:gd name="T44" fmla="*/ 37 w 89"/>
              <a:gd name="T45" fmla="*/ 35 h 82"/>
              <a:gd name="T46" fmla="*/ 48 w 89"/>
              <a:gd name="T47" fmla="*/ 20 h 82"/>
              <a:gd name="T48" fmla="*/ 48 w 89"/>
              <a:gd name="T49" fmla="*/ 17 h 82"/>
              <a:gd name="T50" fmla="*/ 26 w 89"/>
              <a:gd name="T51" fmla="*/ 1 h 82"/>
              <a:gd name="T52" fmla="*/ 25 w 89"/>
              <a:gd name="T53" fmla="*/ 1 h 82"/>
              <a:gd name="T54" fmla="*/ 23 w 89"/>
              <a:gd name="T55" fmla="*/ 1 h 82"/>
              <a:gd name="T56" fmla="*/ 8 w 89"/>
              <a:gd name="T57" fmla="*/ 22 h 82"/>
              <a:gd name="T58" fmla="*/ 1 w 89"/>
              <a:gd name="T59" fmla="*/ 60 h 82"/>
              <a:gd name="T60" fmla="*/ 16 w 89"/>
              <a:gd name="T61" fmla="*/ 76 h 82"/>
              <a:gd name="T62" fmla="*/ 48 w 89"/>
              <a:gd name="T63" fmla="*/ 82 h 82"/>
              <a:gd name="T64" fmla="*/ 89 w 89"/>
              <a:gd name="T65" fmla="*/ 54 h 82"/>
              <a:gd name="T66" fmla="*/ 70 w 89"/>
              <a:gd name="T67" fmla="*/ 32 h 82"/>
              <a:gd name="T68" fmla="*/ 76 w 89"/>
              <a:gd name="T69" fmla="*/ 62 h 82"/>
              <a:gd name="T70" fmla="*/ 68 w 89"/>
              <a:gd name="T71" fmla="*/ 66 h 82"/>
              <a:gd name="T72" fmla="*/ 68 w 89"/>
              <a:gd name="T73" fmla="*/ 66 h 82"/>
              <a:gd name="T74" fmla="*/ 67 w 89"/>
              <a:gd name="T75" fmla="*/ 66 h 82"/>
              <a:gd name="T76" fmla="*/ 66 w 89"/>
              <a:gd name="T77" fmla="*/ 66 h 82"/>
              <a:gd name="T78" fmla="*/ 66 w 89"/>
              <a:gd name="T79" fmla="*/ 66 h 82"/>
              <a:gd name="T80" fmla="*/ 58 w 89"/>
              <a:gd name="T81" fmla="*/ 62 h 82"/>
              <a:gd name="T82" fmla="*/ 57 w 89"/>
              <a:gd name="T83" fmla="*/ 59 h 82"/>
              <a:gd name="T84" fmla="*/ 60 w 89"/>
              <a:gd name="T85" fmla="*/ 58 h 82"/>
              <a:gd name="T86" fmla="*/ 65 w 89"/>
              <a:gd name="T87" fmla="*/ 61 h 82"/>
              <a:gd name="T88" fmla="*/ 65 w 89"/>
              <a:gd name="T89" fmla="*/ 52 h 82"/>
              <a:gd name="T90" fmla="*/ 63 w 89"/>
              <a:gd name="T91" fmla="*/ 52 h 82"/>
              <a:gd name="T92" fmla="*/ 61 w 89"/>
              <a:gd name="T93" fmla="*/ 50 h 82"/>
              <a:gd name="T94" fmla="*/ 63 w 89"/>
              <a:gd name="T95" fmla="*/ 48 h 82"/>
              <a:gd name="T96" fmla="*/ 65 w 89"/>
              <a:gd name="T97" fmla="*/ 48 h 82"/>
              <a:gd name="T98" fmla="*/ 65 w 89"/>
              <a:gd name="T99" fmla="*/ 44 h 82"/>
              <a:gd name="T100" fmla="*/ 67 w 89"/>
              <a:gd name="T101" fmla="*/ 42 h 82"/>
              <a:gd name="T102" fmla="*/ 69 w 89"/>
              <a:gd name="T103" fmla="*/ 44 h 82"/>
              <a:gd name="T104" fmla="*/ 69 w 89"/>
              <a:gd name="T105" fmla="*/ 48 h 82"/>
              <a:gd name="T106" fmla="*/ 71 w 89"/>
              <a:gd name="T107" fmla="*/ 48 h 82"/>
              <a:gd name="T108" fmla="*/ 73 w 89"/>
              <a:gd name="T109" fmla="*/ 50 h 82"/>
              <a:gd name="T110" fmla="*/ 71 w 89"/>
              <a:gd name="T111" fmla="*/ 52 h 82"/>
              <a:gd name="T112" fmla="*/ 69 w 89"/>
              <a:gd name="T113" fmla="*/ 52 h 82"/>
              <a:gd name="T114" fmla="*/ 69 w 89"/>
              <a:gd name="T115" fmla="*/ 61 h 82"/>
              <a:gd name="T116" fmla="*/ 74 w 89"/>
              <a:gd name="T117" fmla="*/ 58 h 82"/>
              <a:gd name="T118" fmla="*/ 77 w 89"/>
              <a:gd name="T119" fmla="*/ 59 h 82"/>
              <a:gd name="T120" fmla="*/ 76 w 89"/>
              <a:gd name="T121" fmla="*/ 6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9" h="82">
                <a:moveTo>
                  <a:pt x="70" y="32"/>
                </a:moveTo>
                <a:cubicBezTo>
                  <a:pt x="61" y="32"/>
                  <a:pt x="52" y="36"/>
                  <a:pt x="49" y="48"/>
                </a:cubicBezTo>
                <a:cubicBezTo>
                  <a:pt x="47" y="46"/>
                  <a:pt x="44" y="45"/>
                  <a:pt x="40" y="44"/>
                </a:cubicBezTo>
                <a:cubicBezTo>
                  <a:pt x="36" y="44"/>
                  <a:pt x="30" y="44"/>
                  <a:pt x="25" y="47"/>
                </a:cubicBezTo>
                <a:cubicBezTo>
                  <a:pt x="27" y="36"/>
                  <a:pt x="27" y="36"/>
                  <a:pt x="27" y="36"/>
                </a:cubicBezTo>
                <a:cubicBezTo>
                  <a:pt x="27" y="32"/>
                  <a:pt x="27" y="32"/>
                  <a:pt x="27" y="32"/>
                </a:cubicBezTo>
                <a:cubicBezTo>
                  <a:pt x="27" y="32"/>
                  <a:pt x="27" y="31"/>
                  <a:pt x="27" y="31"/>
                </a:cubicBezTo>
                <a:cubicBezTo>
                  <a:pt x="34" y="20"/>
                  <a:pt x="34" y="20"/>
                  <a:pt x="34" y="20"/>
                </a:cubicBezTo>
                <a:cubicBezTo>
                  <a:pt x="29" y="17"/>
                  <a:pt x="29" y="17"/>
                  <a:pt x="29" y="17"/>
                </a:cubicBezTo>
                <a:cubicBezTo>
                  <a:pt x="23" y="25"/>
                  <a:pt x="23" y="25"/>
                  <a:pt x="23" y="25"/>
                </a:cubicBezTo>
                <a:cubicBezTo>
                  <a:pt x="22" y="26"/>
                  <a:pt x="21" y="26"/>
                  <a:pt x="20" y="26"/>
                </a:cubicBezTo>
                <a:cubicBezTo>
                  <a:pt x="19" y="25"/>
                  <a:pt x="19" y="24"/>
                  <a:pt x="19" y="23"/>
                </a:cubicBezTo>
                <a:cubicBezTo>
                  <a:pt x="27" y="13"/>
                  <a:pt x="27" y="13"/>
                  <a:pt x="27" y="13"/>
                </a:cubicBezTo>
                <a:cubicBezTo>
                  <a:pt x="28" y="12"/>
                  <a:pt x="29" y="12"/>
                  <a:pt x="30" y="12"/>
                </a:cubicBezTo>
                <a:cubicBezTo>
                  <a:pt x="38" y="18"/>
                  <a:pt x="38" y="18"/>
                  <a:pt x="38" y="18"/>
                </a:cubicBezTo>
                <a:cubicBezTo>
                  <a:pt x="39" y="19"/>
                  <a:pt x="39" y="20"/>
                  <a:pt x="39" y="21"/>
                </a:cubicBezTo>
                <a:cubicBezTo>
                  <a:pt x="34" y="28"/>
                  <a:pt x="34" y="28"/>
                  <a:pt x="34" y="28"/>
                </a:cubicBezTo>
                <a:cubicBezTo>
                  <a:pt x="32" y="31"/>
                  <a:pt x="32" y="31"/>
                  <a:pt x="32" y="31"/>
                </a:cubicBezTo>
                <a:cubicBezTo>
                  <a:pt x="31" y="31"/>
                  <a:pt x="31" y="32"/>
                  <a:pt x="31" y="33"/>
                </a:cubicBezTo>
                <a:cubicBezTo>
                  <a:pt x="31" y="33"/>
                  <a:pt x="32" y="34"/>
                  <a:pt x="32" y="34"/>
                </a:cubicBezTo>
                <a:cubicBezTo>
                  <a:pt x="34" y="35"/>
                  <a:pt x="34" y="35"/>
                  <a:pt x="34" y="35"/>
                </a:cubicBezTo>
                <a:cubicBezTo>
                  <a:pt x="35" y="36"/>
                  <a:pt x="35" y="36"/>
                  <a:pt x="36" y="36"/>
                </a:cubicBezTo>
                <a:cubicBezTo>
                  <a:pt x="36" y="36"/>
                  <a:pt x="37" y="36"/>
                  <a:pt x="37" y="35"/>
                </a:cubicBezTo>
                <a:cubicBezTo>
                  <a:pt x="48" y="20"/>
                  <a:pt x="48" y="20"/>
                  <a:pt x="48" y="20"/>
                </a:cubicBezTo>
                <a:cubicBezTo>
                  <a:pt x="49" y="19"/>
                  <a:pt x="49" y="18"/>
                  <a:pt x="48" y="17"/>
                </a:cubicBezTo>
                <a:cubicBezTo>
                  <a:pt x="26" y="1"/>
                  <a:pt x="26" y="1"/>
                  <a:pt x="26" y="1"/>
                </a:cubicBezTo>
                <a:cubicBezTo>
                  <a:pt x="26" y="1"/>
                  <a:pt x="25" y="0"/>
                  <a:pt x="25" y="1"/>
                </a:cubicBezTo>
                <a:cubicBezTo>
                  <a:pt x="24" y="1"/>
                  <a:pt x="24" y="1"/>
                  <a:pt x="23" y="1"/>
                </a:cubicBezTo>
                <a:cubicBezTo>
                  <a:pt x="23" y="1"/>
                  <a:pt x="8" y="20"/>
                  <a:pt x="8" y="22"/>
                </a:cubicBezTo>
                <a:cubicBezTo>
                  <a:pt x="4" y="38"/>
                  <a:pt x="0" y="55"/>
                  <a:pt x="1" y="60"/>
                </a:cubicBezTo>
                <a:cubicBezTo>
                  <a:pt x="1" y="66"/>
                  <a:pt x="6" y="72"/>
                  <a:pt x="16" y="76"/>
                </a:cubicBezTo>
                <a:cubicBezTo>
                  <a:pt x="25" y="80"/>
                  <a:pt x="37" y="82"/>
                  <a:pt x="48" y="82"/>
                </a:cubicBezTo>
                <a:cubicBezTo>
                  <a:pt x="68" y="82"/>
                  <a:pt x="89" y="75"/>
                  <a:pt x="89" y="54"/>
                </a:cubicBezTo>
                <a:cubicBezTo>
                  <a:pt x="89" y="40"/>
                  <a:pt x="79" y="32"/>
                  <a:pt x="70" y="32"/>
                </a:cubicBezTo>
                <a:close/>
                <a:moveTo>
                  <a:pt x="76" y="62"/>
                </a:moveTo>
                <a:cubicBezTo>
                  <a:pt x="68" y="66"/>
                  <a:pt x="68" y="66"/>
                  <a:pt x="68" y="66"/>
                </a:cubicBezTo>
                <a:cubicBezTo>
                  <a:pt x="68" y="66"/>
                  <a:pt x="68" y="66"/>
                  <a:pt x="68" y="66"/>
                </a:cubicBezTo>
                <a:cubicBezTo>
                  <a:pt x="68" y="66"/>
                  <a:pt x="67" y="66"/>
                  <a:pt x="67" y="66"/>
                </a:cubicBezTo>
                <a:cubicBezTo>
                  <a:pt x="67" y="66"/>
                  <a:pt x="66" y="66"/>
                  <a:pt x="66" y="66"/>
                </a:cubicBezTo>
                <a:cubicBezTo>
                  <a:pt x="66" y="66"/>
                  <a:pt x="66" y="66"/>
                  <a:pt x="66" y="66"/>
                </a:cubicBezTo>
                <a:cubicBezTo>
                  <a:pt x="58" y="62"/>
                  <a:pt x="58" y="62"/>
                  <a:pt x="58" y="62"/>
                </a:cubicBezTo>
                <a:cubicBezTo>
                  <a:pt x="57" y="61"/>
                  <a:pt x="57" y="60"/>
                  <a:pt x="57" y="59"/>
                </a:cubicBezTo>
                <a:cubicBezTo>
                  <a:pt x="58" y="58"/>
                  <a:pt x="59" y="58"/>
                  <a:pt x="60" y="58"/>
                </a:cubicBezTo>
                <a:cubicBezTo>
                  <a:pt x="65" y="61"/>
                  <a:pt x="65" y="61"/>
                  <a:pt x="65" y="61"/>
                </a:cubicBezTo>
                <a:cubicBezTo>
                  <a:pt x="65" y="52"/>
                  <a:pt x="65" y="52"/>
                  <a:pt x="65" y="52"/>
                </a:cubicBezTo>
                <a:cubicBezTo>
                  <a:pt x="63" y="52"/>
                  <a:pt x="63" y="52"/>
                  <a:pt x="63" y="52"/>
                </a:cubicBezTo>
                <a:cubicBezTo>
                  <a:pt x="62" y="52"/>
                  <a:pt x="61" y="51"/>
                  <a:pt x="61" y="50"/>
                </a:cubicBezTo>
                <a:cubicBezTo>
                  <a:pt x="61" y="49"/>
                  <a:pt x="62" y="48"/>
                  <a:pt x="63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4"/>
                  <a:pt x="65" y="44"/>
                  <a:pt x="65" y="44"/>
                </a:cubicBezTo>
                <a:cubicBezTo>
                  <a:pt x="65" y="43"/>
                  <a:pt x="66" y="42"/>
                  <a:pt x="67" y="42"/>
                </a:cubicBezTo>
                <a:cubicBezTo>
                  <a:pt x="68" y="42"/>
                  <a:pt x="69" y="43"/>
                  <a:pt x="69" y="44"/>
                </a:cubicBezTo>
                <a:cubicBezTo>
                  <a:pt x="69" y="48"/>
                  <a:pt x="69" y="48"/>
                  <a:pt x="69" y="48"/>
                </a:cubicBezTo>
                <a:cubicBezTo>
                  <a:pt x="71" y="48"/>
                  <a:pt x="71" y="48"/>
                  <a:pt x="71" y="48"/>
                </a:cubicBezTo>
                <a:cubicBezTo>
                  <a:pt x="72" y="48"/>
                  <a:pt x="73" y="49"/>
                  <a:pt x="73" y="50"/>
                </a:cubicBezTo>
                <a:cubicBezTo>
                  <a:pt x="73" y="51"/>
                  <a:pt x="72" y="52"/>
                  <a:pt x="71" y="52"/>
                </a:cubicBezTo>
                <a:cubicBezTo>
                  <a:pt x="69" y="52"/>
                  <a:pt x="69" y="52"/>
                  <a:pt x="69" y="52"/>
                </a:cubicBezTo>
                <a:cubicBezTo>
                  <a:pt x="69" y="61"/>
                  <a:pt x="69" y="61"/>
                  <a:pt x="69" y="61"/>
                </a:cubicBezTo>
                <a:cubicBezTo>
                  <a:pt x="74" y="58"/>
                  <a:pt x="74" y="58"/>
                  <a:pt x="74" y="58"/>
                </a:cubicBezTo>
                <a:cubicBezTo>
                  <a:pt x="75" y="58"/>
                  <a:pt x="76" y="58"/>
                  <a:pt x="77" y="59"/>
                </a:cubicBezTo>
                <a:cubicBezTo>
                  <a:pt x="77" y="60"/>
                  <a:pt x="77" y="61"/>
                  <a:pt x="76" y="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28" name="Group 30">
            <a:extLst>
              <a:ext uri="{FF2B5EF4-FFF2-40B4-BE49-F238E27FC236}">
                <a16:creationId xmlns:a16="http://schemas.microsoft.com/office/drawing/2014/main" id="{8DCDE953-5513-43B6-BC81-93E8C15E49F7}"/>
              </a:ext>
            </a:extLst>
          </p:cNvPr>
          <p:cNvGrpSpPr/>
          <p:nvPr/>
        </p:nvGrpSpPr>
        <p:grpSpPr>
          <a:xfrm>
            <a:off x="10315241" y="3295202"/>
            <a:ext cx="360363" cy="361950"/>
            <a:chOff x="8445501" y="1787525"/>
            <a:chExt cx="360363" cy="361950"/>
          </a:xfrm>
          <a:solidFill>
            <a:schemeClr val="bg1"/>
          </a:solidFill>
        </p:grpSpPr>
        <p:sp>
          <p:nvSpPr>
            <p:cNvPr id="30" name="Freeform 311">
              <a:extLst>
                <a:ext uri="{FF2B5EF4-FFF2-40B4-BE49-F238E27FC236}">
                  <a16:creationId xmlns:a16="http://schemas.microsoft.com/office/drawing/2014/main" id="{68157EF5-2A4B-49E2-8F19-007313D51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9951" y="2089150"/>
              <a:ext cx="104775" cy="60325"/>
            </a:xfrm>
            <a:custGeom>
              <a:avLst/>
              <a:gdLst>
                <a:gd name="T0" fmla="*/ 26 w 28"/>
                <a:gd name="T1" fmla="*/ 0 h 16"/>
                <a:gd name="T2" fmla="*/ 24 w 28"/>
                <a:gd name="T3" fmla="*/ 0 h 16"/>
                <a:gd name="T4" fmla="*/ 4 w 28"/>
                <a:gd name="T5" fmla="*/ 0 h 16"/>
                <a:gd name="T6" fmla="*/ 2 w 28"/>
                <a:gd name="T7" fmla="*/ 0 h 16"/>
                <a:gd name="T8" fmla="*/ 0 w 28"/>
                <a:gd name="T9" fmla="*/ 2 h 16"/>
                <a:gd name="T10" fmla="*/ 0 w 28"/>
                <a:gd name="T11" fmla="*/ 14 h 16"/>
                <a:gd name="T12" fmla="*/ 2 w 28"/>
                <a:gd name="T13" fmla="*/ 16 h 16"/>
                <a:gd name="T14" fmla="*/ 26 w 28"/>
                <a:gd name="T15" fmla="*/ 16 h 16"/>
                <a:gd name="T16" fmla="*/ 28 w 28"/>
                <a:gd name="T17" fmla="*/ 14 h 16"/>
                <a:gd name="T18" fmla="*/ 28 w 28"/>
                <a:gd name="T19" fmla="*/ 2 h 16"/>
                <a:gd name="T20" fmla="*/ 26 w 2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16">
                  <a:moveTo>
                    <a:pt x="26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6"/>
                    <a:pt x="28" y="15"/>
                    <a:pt x="28" y="14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312">
              <a:extLst>
                <a:ext uri="{FF2B5EF4-FFF2-40B4-BE49-F238E27FC236}">
                  <a16:creationId xmlns:a16="http://schemas.microsoft.com/office/drawing/2014/main" id="{1F4B6D62-F7E1-4830-A198-A5D5E7BCC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5501" y="1882775"/>
              <a:ext cx="134938" cy="190500"/>
            </a:xfrm>
            <a:custGeom>
              <a:avLst/>
              <a:gdLst>
                <a:gd name="T0" fmla="*/ 15 w 36"/>
                <a:gd name="T1" fmla="*/ 51 h 51"/>
                <a:gd name="T2" fmla="*/ 36 w 36"/>
                <a:gd name="T3" fmla="*/ 51 h 51"/>
                <a:gd name="T4" fmla="*/ 36 w 36"/>
                <a:gd name="T5" fmla="*/ 39 h 51"/>
                <a:gd name="T6" fmla="*/ 36 w 36"/>
                <a:gd name="T7" fmla="*/ 38 h 51"/>
                <a:gd name="T8" fmla="*/ 30 w 36"/>
                <a:gd name="T9" fmla="*/ 22 h 51"/>
                <a:gd name="T10" fmla="*/ 22 w 36"/>
                <a:gd name="T11" fmla="*/ 19 h 51"/>
                <a:gd name="T12" fmla="*/ 19 w 36"/>
                <a:gd name="T13" fmla="*/ 27 h 51"/>
                <a:gd name="T14" fmla="*/ 20 w 36"/>
                <a:gd name="T15" fmla="*/ 33 h 51"/>
                <a:gd name="T16" fmla="*/ 14 w 36"/>
                <a:gd name="T17" fmla="*/ 26 h 51"/>
                <a:gd name="T18" fmla="*/ 7 w 36"/>
                <a:gd name="T19" fmla="*/ 2 h 51"/>
                <a:gd name="T20" fmla="*/ 1 w 36"/>
                <a:gd name="T21" fmla="*/ 1 h 51"/>
                <a:gd name="T22" fmla="*/ 0 w 36"/>
                <a:gd name="T23" fmla="*/ 3 h 51"/>
                <a:gd name="T24" fmla="*/ 0 w 36"/>
                <a:gd name="T25" fmla="*/ 35 h 51"/>
                <a:gd name="T26" fmla="*/ 1 w 36"/>
                <a:gd name="T27" fmla="*/ 37 h 51"/>
                <a:gd name="T28" fmla="*/ 15 w 36"/>
                <a:gd name="T2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51">
                  <a:moveTo>
                    <a:pt x="15" y="51"/>
                  </a:moveTo>
                  <a:cubicBezTo>
                    <a:pt x="36" y="51"/>
                    <a:pt x="36" y="51"/>
                    <a:pt x="36" y="51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39"/>
                    <a:pt x="36" y="39"/>
                    <a:pt x="36" y="38"/>
                  </a:cubicBezTo>
                  <a:cubicBezTo>
                    <a:pt x="36" y="38"/>
                    <a:pt x="32" y="26"/>
                    <a:pt x="30" y="22"/>
                  </a:cubicBezTo>
                  <a:cubicBezTo>
                    <a:pt x="28" y="19"/>
                    <a:pt x="24" y="18"/>
                    <a:pt x="22" y="19"/>
                  </a:cubicBezTo>
                  <a:cubicBezTo>
                    <a:pt x="20" y="20"/>
                    <a:pt x="18" y="23"/>
                    <a:pt x="19" y="27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13"/>
                    <a:pt x="12" y="5"/>
                    <a:pt x="7" y="2"/>
                  </a:cubicBezTo>
                  <a:cubicBezTo>
                    <a:pt x="4" y="0"/>
                    <a:pt x="2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1" y="37"/>
                  </a:cubicBezTo>
                  <a:cubicBezTo>
                    <a:pt x="4" y="39"/>
                    <a:pt x="12" y="48"/>
                    <a:pt x="15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313">
              <a:extLst>
                <a:ext uri="{FF2B5EF4-FFF2-40B4-BE49-F238E27FC236}">
                  <a16:creationId xmlns:a16="http://schemas.microsoft.com/office/drawing/2014/main" id="{A2C27E12-5110-490D-80D3-9A239FD9A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5051" y="2089150"/>
              <a:ext cx="104775" cy="60325"/>
            </a:xfrm>
            <a:custGeom>
              <a:avLst/>
              <a:gdLst>
                <a:gd name="T0" fmla="*/ 26 w 28"/>
                <a:gd name="T1" fmla="*/ 0 h 16"/>
                <a:gd name="T2" fmla="*/ 24 w 28"/>
                <a:gd name="T3" fmla="*/ 0 h 16"/>
                <a:gd name="T4" fmla="*/ 4 w 28"/>
                <a:gd name="T5" fmla="*/ 0 h 16"/>
                <a:gd name="T6" fmla="*/ 2 w 28"/>
                <a:gd name="T7" fmla="*/ 0 h 16"/>
                <a:gd name="T8" fmla="*/ 0 w 28"/>
                <a:gd name="T9" fmla="*/ 2 h 16"/>
                <a:gd name="T10" fmla="*/ 0 w 28"/>
                <a:gd name="T11" fmla="*/ 14 h 16"/>
                <a:gd name="T12" fmla="*/ 2 w 28"/>
                <a:gd name="T13" fmla="*/ 16 h 16"/>
                <a:gd name="T14" fmla="*/ 26 w 28"/>
                <a:gd name="T15" fmla="*/ 16 h 16"/>
                <a:gd name="T16" fmla="*/ 28 w 28"/>
                <a:gd name="T17" fmla="*/ 14 h 16"/>
                <a:gd name="T18" fmla="*/ 28 w 28"/>
                <a:gd name="T19" fmla="*/ 2 h 16"/>
                <a:gd name="T20" fmla="*/ 26 w 28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16">
                  <a:moveTo>
                    <a:pt x="26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6"/>
                    <a:pt x="28" y="15"/>
                    <a:pt x="28" y="14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314">
              <a:extLst>
                <a:ext uri="{FF2B5EF4-FFF2-40B4-BE49-F238E27FC236}">
                  <a16:creationId xmlns:a16="http://schemas.microsoft.com/office/drawing/2014/main" id="{661A0FD7-7EBA-4E6F-BCF2-3C791AB7B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926" y="1882775"/>
              <a:ext cx="134938" cy="190500"/>
            </a:xfrm>
            <a:custGeom>
              <a:avLst/>
              <a:gdLst>
                <a:gd name="T0" fmla="*/ 35 w 36"/>
                <a:gd name="T1" fmla="*/ 1 h 51"/>
                <a:gd name="T2" fmla="*/ 29 w 36"/>
                <a:gd name="T3" fmla="*/ 2 h 51"/>
                <a:gd name="T4" fmla="*/ 22 w 36"/>
                <a:gd name="T5" fmla="*/ 26 h 51"/>
                <a:gd name="T6" fmla="*/ 16 w 36"/>
                <a:gd name="T7" fmla="*/ 33 h 51"/>
                <a:gd name="T8" fmla="*/ 17 w 36"/>
                <a:gd name="T9" fmla="*/ 27 h 51"/>
                <a:gd name="T10" fmla="*/ 14 w 36"/>
                <a:gd name="T11" fmla="*/ 19 h 51"/>
                <a:gd name="T12" fmla="*/ 6 w 36"/>
                <a:gd name="T13" fmla="*/ 22 h 51"/>
                <a:gd name="T14" fmla="*/ 0 w 36"/>
                <a:gd name="T15" fmla="*/ 38 h 51"/>
                <a:gd name="T16" fmla="*/ 0 w 36"/>
                <a:gd name="T17" fmla="*/ 39 h 51"/>
                <a:gd name="T18" fmla="*/ 0 w 36"/>
                <a:gd name="T19" fmla="*/ 51 h 51"/>
                <a:gd name="T20" fmla="*/ 21 w 36"/>
                <a:gd name="T21" fmla="*/ 51 h 51"/>
                <a:gd name="T22" fmla="*/ 35 w 36"/>
                <a:gd name="T23" fmla="*/ 36 h 51"/>
                <a:gd name="T24" fmla="*/ 36 w 36"/>
                <a:gd name="T25" fmla="*/ 35 h 51"/>
                <a:gd name="T26" fmla="*/ 36 w 36"/>
                <a:gd name="T27" fmla="*/ 3 h 51"/>
                <a:gd name="T28" fmla="*/ 35 w 36"/>
                <a:gd name="T2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51">
                  <a:moveTo>
                    <a:pt x="35" y="1"/>
                  </a:moveTo>
                  <a:cubicBezTo>
                    <a:pt x="34" y="1"/>
                    <a:pt x="32" y="0"/>
                    <a:pt x="29" y="2"/>
                  </a:cubicBezTo>
                  <a:cubicBezTo>
                    <a:pt x="24" y="5"/>
                    <a:pt x="22" y="13"/>
                    <a:pt x="22" y="26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3"/>
                    <a:pt x="16" y="20"/>
                    <a:pt x="14" y="19"/>
                  </a:cubicBezTo>
                  <a:cubicBezTo>
                    <a:pt x="12" y="18"/>
                    <a:pt x="8" y="19"/>
                    <a:pt x="6" y="22"/>
                  </a:cubicBezTo>
                  <a:cubicBezTo>
                    <a:pt x="4" y="26"/>
                    <a:pt x="0" y="38"/>
                    <a:pt x="0" y="3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4" y="48"/>
                    <a:pt x="33" y="39"/>
                    <a:pt x="35" y="36"/>
                  </a:cubicBezTo>
                  <a:cubicBezTo>
                    <a:pt x="36" y="36"/>
                    <a:pt x="36" y="36"/>
                    <a:pt x="36" y="3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2"/>
                    <a:pt x="35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315">
              <a:extLst>
                <a:ext uri="{FF2B5EF4-FFF2-40B4-BE49-F238E27FC236}">
                  <a16:creationId xmlns:a16="http://schemas.microsoft.com/office/drawing/2014/main" id="{8434E7E1-6282-495E-98B5-DABADB5F5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9488" y="1863725"/>
              <a:ext cx="52388" cy="82550"/>
            </a:xfrm>
            <a:custGeom>
              <a:avLst/>
              <a:gdLst>
                <a:gd name="T0" fmla="*/ 33 w 33"/>
                <a:gd name="T1" fmla="*/ 0 h 52"/>
                <a:gd name="T2" fmla="*/ 0 w 33"/>
                <a:gd name="T3" fmla="*/ 0 h 52"/>
                <a:gd name="T4" fmla="*/ 16 w 33"/>
                <a:gd name="T5" fmla="*/ 52 h 52"/>
                <a:gd name="T6" fmla="*/ 33 w 33"/>
                <a:gd name="T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52">
                  <a:moveTo>
                    <a:pt x="33" y="0"/>
                  </a:moveTo>
                  <a:lnTo>
                    <a:pt x="0" y="0"/>
                  </a:lnTo>
                  <a:lnTo>
                    <a:pt x="16" y="52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316">
              <a:extLst>
                <a:ext uri="{FF2B5EF4-FFF2-40B4-BE49-F238E27FC236}">
                  <a16:creationId xmlns:a16="http://schemas.microsoft.com/office/drawing/2014/main" id="{7807666C-5E5B-418B-8272-8AD54AA40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88" y="1795463"/>
              <a:ext cx="53975" cy="52388"/>
            </a:xfrm>
            <a:custGeom>
              <a:avLst/>
              <a:gdLst>
                <a:gd name="T0" fmla="*/ 34 w 34"/>
                <a:gd name="T1" fmla="*/ 33 h 33"/>
                <a:gd name="T2" fmla="*/ 26 w 34"/>
                <a:gd name="T3" fmla="*/ 0 h 33"/>
                <a:gd name="T4" fmla="*/ 0 w 34"/>
                <a:gd name="T5" fmla="*/ 33 h 33"/>
                <a:gd name="T6" fmla="*/ 34 w 34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3">
                  <a:moveTo>
                    <a:pt x="34" y="33"/>
                  </a:moveTo>
                  <a:lnTo>
                    <a:pt x="26" y="0"/>
                  </a:lnTo>
                  <a:lnTo>
                    <a:pt x="0" y="33"/>
                  </a:lnTo>
                  <a:lnTo>
                    <a:pt x="34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317">
              <a:extLst>
                <a:ext uri="{FF2B5EF4-FFF2-40B4-BE49-F238E27FC236}">
                  <a16:creationId xmlns:a16="http://schemas.microsoft.com/office/drawing/2014/main" id="{12A477F8-7CC4-4279-95E2-9D26035E8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0438" y="1787525"/>
              <a:ext cx="90488" cy="60325"/>
            </a:xfrm>
            <a:custGeom>
              <a:avLst/>
              <a:gdLst>
                <a:gd name="T0" fmla="*/ 0 w 57"/>
                <a:gd name="T1" fmla="*/ 0 h 38"/>
                <a:gd name="T2" fmla="*/ 7 w 57"/>
                <a:gd name="T3" fmla="*/ 38 h 38"/>
                <a:gd name="T4" fmla="*/ 47 w 57"/>
                <a:gd name="T5" fmla="*/ 38 h 38"/>
                <a:gd name="T6" fmla="*/ 57 w 57"/>
                <a:gd name="T7" fmla="*/ 0 h 38"/>
                <a:gd name="T8" fmla="*/ 0 w 57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38">
                  <a:moveTo>
                    <a:pt x="0" y="0"/>
                  </a:moveTo>
                  <a:lnTo>
                    <a:pt x="7" y="38"/>
                  </a:lnTo>
                  <a:lnTo>
                    <a:pt x="47" y="38"/>
                  </a:lnTo>
                  <a:lnTo>
                    <a:pt x="5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318">
              <a:extLst>
                <a:ext uri="{FF2B5EF4-FFF2-40B4-BE49-F238E27FC236}">
                  <a16:creationId xmlns:a16="http://schemas.microsoft.com/office/drawing/2014/main" id="{474B568D-F4D7-4FFB-985D-57D39BB7E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2826" y="1863725"/>
              <a:ext cx="93663" cy="104775"/>
            </a:xfrm>
            <a:custGeom>
              <a:avLst/>
              <a:gdLst>
                <a:gd name="T0" fmla="*/ 21 w 59"/>
                <a:gd name="T1" fmla="*/ 0 h 66"/>
                <a:gd name="T2" fmla="*/ 0 w 59"/>
                <a:gd name="T3" fmla="*/ 66 h 66"/>
                <a:gd name="T4" fmla="*/ 0 w 59"/>
                <a:gd name="T5" fmla="*/ 66 h 66"/>
                <a:gd name="T6" fmla="*/ 59 w 59"/>
                <a:gd name="T7" fmla="*/ 0 h 66"/>
                <a:gd name="T8" fmla="*/ 21 w 59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6">
                  <a:moveTo>
                    <a:pt x="21" y="0"/>
                  </a:moveTo>
                  <a:lnTo>
                    <a:pt x="0" y="66"/>
                  </a:lnTo>
                  <a:lnTo>
                    <a:pt x="0" y="66"/>
                  </a:lnTo>
                  <a:lnTo>
                    <a:pt x="59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319">
              <a:extLst>
                <a:ext uri="{FF2B5EF4-FFF2-40B4-BE49-F238E27FC236}">
                  <a16:creationId xmlns:a16="http://schemas.microsoft.com/office/drawing/2014/main" id="{B434E5D1-B9BF-4361-8530-08DBC2229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4101" y="1795463"/>
              <a:ext cx="52388" cy="52388"/>
            </a:xfrm>
            <a:custGeom>
              <a:avLst/>
              <a:gdLst>
                <a:gd name="T0" fmla="*/ 0 w 33"/>
                <a:gd name="T1" fmla="*/ 33 h 33"/>
                <a:gd name="T2" fmla="*/ 33 w 33"/>
                <a:gd name="T3" fmla="*/ 33 h 33"/>
                <a:gd name="T4" fmla="*/ 7 w 33"/>
                <a:gd name="T5" fmla="*/ 0 h 33"/>
                <a:gd name="T6" fmla="*/ 0 w 33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3">
                  <a:moveTo>
                    <a:pt x="0" y="33"/>
                  </a:moveTo>
                  <a:lnTo>
                    <a:pt x="33" y="33"/>
                  </a:lnTo>
                  <a:lnTo>
                    <a:pt x="7" y="0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Freeform 320">
              <a:extLst>
                <a:ext uri="{FF2B5EF4-FFF2-40B4-BE49-F238E27FC236}">
                  <a16:creationId xmlns:a16="http://schemas.microsoft.com/office/drawing/2014/main" id="{97FCC8AB-21D3-4720-B6AC-94B9B5A83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88" y="1863725"/>
              <a:ext cx="95250" cy="107950"/>
            </a:xfrm>
            <a:custGeom>
              <a:avLst/>
              <a:gdLst>
                <a:gd name="T0" fmla="*/ 60 w 60"/>
                <a:gd name="T1" fmla="*/ 66 h 68"/>
                <a:gd name="T2" fmla="*/ 36 w 60"/>
                <a:gd name="T3" fmla="*/ 0 h 68"/>
                <a:gd name="T4" fmla="*/ 0 w 60"/>
                <a:gd name="T5" fmla="*/ 0 h 68"/>
                <a:gd name="T6" fmla="*/ 60 w 60"/>
                <a:gd name="T7" fmla="*/ 68 h 68"/>
                <a:gd name="T8" fmla="*/ 60 w 60"/>
                <a:gd name="T9" fmla="*/ 6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8">
                  <a:moveTo>
                    <a:pt x="60" y="66"/>
                  </a:moveTo>
                  <a:lnTo>
                    <a:pt x="36" y="0"/>
                  </a:lnTo>
                  <a:lnTo>
                    <a:pt x="0" y="0"/>
                  </a:lnTo>
                  <a:lnTo>
                    <a:pt x="60" y="68"/>
                  </a:lnTo>
                  <a:lnTo>
                    <a:pt x="6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7" name="Freeform 21">
            <a:extLst>
              <a:ext uri="{FF2B5EF4-FFF2-40B4-BE49-F238E27FC236}">
                <a16:creationId xmlns:a16="http://schemas.microsoft.com/office/drawing/2014/main" id="{05D1DCCD-0F64-4DB9-BF41-65186BC9CFE6}"/>
              </a:ext>
            </a:extLst>
          </p:cNvPr>
          <p:cNvSpPr>
            <a:spLocks noEditPoints="1"/>
          </p:cNvSpPr>
          <p:nvPr/>
        </p:nvSpPr>
        <p:spPr bwMode="auto">
          <a:xfrm>
            <a:off x="8921739" y="4550283"/>
            <a:ext cx="346075" cy="347663"/>
          </a:xfrm>
          <a:custGeom>
            <a:avLst/>
            <a:gdLst>
              <a:gd name="T0" fmla="*/ 47 w 92"/>
              <a:gd name="T1" fmla="*/ 0 h 92"/>
              <a:gd name="T2" fmla="*/ 46 w 92"/>
              <a:gd name="T3" fmla="*/ 0 h 92"/>
              <a:gd name="T4" fmla="*/ 13 w 92"/>
              <a:gd name="T5" fmla="*/ 14 h 92"/>
              <a:gd name="T6" fmla="*/ 0 w 92"/>
              <a:gd name="T7" fmla="*/ 47 h 92"/>
              <a:gd name="T8" fmla="*/ 45 w 92"/>
              <a:gd name="T9" fmla="*/ 92 h 92"/>
              <a:gd name="T10" fmla="*/ 46 w 92"/>
              <a:gd name="T11" fmla="*/ 92 h 92"/>
              <a:gd name="T12" fmla="*/ 92 w 92"/>
              <a:gd name="T13" fmla="*/ 45 h 92"/>
              <a:gd name="T14" fmla="*/ 47 w 92"/>
              <a:gd name="T15" fmla="*/ 0 h 92"/>
              <a:gd name="T16" fmla="*/ 44 w 92"/>
              <a:gd name="T17" fmla="*/ 24 h 92"/>
              <a:gd name="T18" fmla="*/ 46 w 92"/>
              <a:gd name="T19" fmla="*/ 22 h 92"/>
              <a:gd name="T20" fmla="*/ 48 w 92"/>
              <a:gd name="T21" fmla="*/ 24 h 92"/>
              <a:gd name="T22" fmla="*/ 48 w 92"/>
              <a:gd name="T23" fmla="*/ 52 h 92"/>
              <a:gd name="T24" fmla="*/ 46 w 92"/>
              <a:gd name="T25" fmla="*/ 54 h 92"/>
              <a:gd name="T26" fmla="*/ 44 w 92"/>
              <a:gd name="T27" fmla="*/ 52 h 92"/>
              <a:gd name="T28" fmla="*/ 44 w 92"/>
              <a:gd name="T29" fmla="*/ 24 h 92"/>
              <a:gd name="T30" fmla="*/ 46 w 92"/>
              <a:gd name="T31" fmla="*/ 70 h 92"/>
              <a:gd name="T32" fmla="*/ 46 w 92"/>
              <a:gd name="T33" fmla="*/ 70 h 92"/>
              <a:gd name="T34" fmla="*/ 42 w 92"/>
              <a:gd name="T35" fmla="*/ 66 h 92"/>
              <a:gd name="T36" fmla="*/ 46 w 92"/>
              <a:gd name="T37" fmla="*/ 62 h 92"/>
              <a:gd name="T38" fmla="*/ 46 w 92"/>
              <a:gd name="T39" fmla="*/ 62 h 92"/>
              <a:gd name="T40" fmla="*/ 50 w 92"/>
              <a:gd name="T41" fmla="*/ 66 h 92"/>
              <a:gd name="T42" fmla="*/ 46 w 92"/>
              <a:gd name="T43" fmla="*/ 7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2" h="92">
                <a:moveTo>
                  <a:pt x="47" y="0"/>
                </a:moveTo>
                <a:cubicBezTo>
                  <a:pt x="46" y="0"/>
                  <a:pt x="46" y="0"/>
                  <a:pt x="46" y="0"/>
                </a:cubicBezTo>
                <a:cubicBezTo>
                  <a:pt x="34" y="0"/>
                  <a:pt x="22" y="5"/>
                  <a:pt x="13" y="14"/>
                </a:cubicBezTo>
                <a:cubicBezTo>
                  <a:pt x="5" y="23"/>
                  <a:pt x="0" y="35"/>
                  <a:pt x="0" y="47"/>
                </a:cubicBezTo>
                <a:cubicBezTo>
                  <a:pt x="0" y="72"/>
                  <a:pt x="20" y="92"/>
                  <a:pt x="45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72" y="92"/>
                  <a:pt x="92" y="71"/>
                  <a:pt x="92" y="45"/>
                </a:cubicBezTo>
                <a:cubicBezTo>
                  <a:pt x="92" y="20"/>
                  <a:pt x="72" y="0"/>
                  <a:pt x="47" y="0"/>
                </a:cubicBezTo>
                <a:close/>
                <a:moveTo>
                  <a:pt x="44" y="24"/>
                </a:moveTo>
                <a:cubicBezTo>
                  <a:pt x="44" y="23"/>
                  <a:pt x="45" y="22"/>
                  <a:pt x="46" y="22"/>
                </a:cubicBezTo>
                <a:cubicBezTo>
                  <a:pt x="47" y="22"/>
                  <a:pt x="48" y="23"/>
                  <a:pt x="48" y="24"/>
                </a:cubicBezTo>
                <a:cubicBezTo>
                  <a:pt x="48" y="52"/>
                  <a:pt x="48" y="52"/>
                  <a:pt x="48" y="52"/>
                </a:cubicBezTo>
                <a:cubicBezTo>
                  <a:pt x="48" y="53"/>
                  <a:pt x="47" y="54"/>
                  <a:pt x="46" y="54"/>
                </a:cubicBezTo>
                <a:cubicBezTo>
                  <a:pt x="45" y="54"/>
                  <a:pt x="44" y="53"/>
                  <a:pt x="44" y="52"/>
                </a:cubicBezTo>
                <a:lnTo>
                  <a:pt x="44" y="24"/>
                </a:lnTo>
                <a:close/>
                <a:moveTo>
                  <a:pt x="46" y="70"/>
                </a:moveTo>
                <a:cubicBezTo>
                  <a:pt x="46" y="70"/>
                  <a:pt x="46" y="70"/>
                  <a:pt x="46" y="70"/>
                </a:cubicBezTo>
                <a:cubicBezTo>
                  <a:pt x="44" y="70"/>
                  <a:pt x="42" y="68"/>
                  <a:pt x="42" y="66"/>
                </a:cubicBezTo>
                <a:cubicBezTo>
                  <a:pt x="42" y="64"/>
                  <a:pt x="44" y="62"/>
                  <a:pt x="46" y="62"/>
                </a:cubicBezTo>
                <a:cubicBezTo>
                  <a:pt x="46" y="62"/>
                  <a:pt x="46" y="62"/>
                  <a:pt x="46" y="62"/>
                </a:cubicBezTo>
                <a:cubicBezTo>
                  <a:pt x="48" y="62"/>
                  <a:pt x="50" y="64"/>
                  <a:pt x="50" y="66"/>
                </a:cubicBezTo>
                <a:cubicBezTo>
                  <a:pt x="50" y="68"/>
                  <a:pt x="48" y="70"/>
                  <a:pt x="46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59" y="4970762"/>
            <a:ext cx="2404294" cy="189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61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140A3EF-AD60-FCFE-F5E0-5B7844E4A8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499" y="3470983"/>
            <a:ext cx="3673585" cy="2957673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/>
        </p:nvGrpSpPr>
        <p:grpSpPr>
          <a:xfrm>
            <a:off x="0" y="5012539"/>
            <a:ext cx="12192000" cy="1909139"/>
            <a:chOff x="0" y="4948862"/>
            <a:chExt cx="12192000" cy="1909138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1" y="2625791"/>
            <a:ext cx="3692090" cy="290932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1FD8C54-4C3F-44EA-9673-BD480EC120A6}"/>
              </a:ext>
            </a:extLst>
          </p:cNvPr>
          <p:cNvGrpSpPr/>
          <p:nvPr/>
        </p:nvGrpSpPr>
        <p:grpSpPr>
          <a:xfrm>
            <a:off x="548671" y="325383"/>
            <a:ext cx="12168664" cy="3331736"/>
            <a:chOff x="543826" y="194824"/>
            <a:chExt cx="12168664" cy="33317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F978E2A-B2C5-420B-945F-A53B8B5E9206}"/>
                </a:ext>
              </a:extLst>
            </p:cNvPr>
            <p:cNvGrpSpPr/>
            <p:nvPr/>
          </p:nvGrpSpPr>
          <p:grpSpPr>
            <a:xfrm>
              <a:off x="543826" y="1742165"/>
              <a:ext cx="9887100" cy="796916"/>
              <a:chOff x="617538" y="1927225"/>
              <a:chExt cx="9887100" cy="79691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BC30E7C-5C96-4416-A4EC-46663B83EDE4}"/>
                  </a:ext>
                </a:extLst>
              </p:cNvPr>
              <p:cNvSpPr/>
              <p:nvPr/>
            </p:nvSpPr>
            <p:spPr>
              <a:xfrm>
                <a:off x="1385352" y="1985477"/>
                <a:ext cx="9119286" cy="7386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2400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" panose="020B0606030504020204" pitchFamily="34" charset="0"/>
                    <a:cs typeface="Segoe UI" panose="020B0502040204020203" pitchFamily="34" charset="0"/>
                  </a:rPr>
                  <a:t>Система </a:t>
                </a:r>
                <a:r>
                  <a:rPr lang="ru-RU" sz="2400" b="1" dirty="0" err="1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" panose="020B0606030504020204" pitchFamily="34" charset="0"/>
                    <a:cs typeface="Segoe UI" panose="020B0502040204020203" pitchFamily="34" charset="0"/>
                  </a:rPr>
                  <a:t>антиобледенения</a:t>
                </a:r>
                <a:r>
                  <a:rPr lang="ru-RU" sz="2400" b="1" dirty="0" smtClean="0">
                    <a:solidFill>
                      <a:srgbClr val="083D65"/>
                    </a:solidFill>
                    <a:latin typeface="Segoe UI" panose="020B0502040204020203" pitchFamily="34" charset="0"/>
                    <a:ea typeface="Open Sans" panose="020B0606030504020204" pitchFamily="34" charset="0"/>
                    <a:cs typeface="Segoe UI" panose="020B0502040204020203" pitchFamily="34" charset="0"/>
                  </a:rPr>
                  <a:t> в жилищно-коммунальном хозяйстве города Казани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73B93D2-B665-4D4B-BEDB-506562677629}"/>
                  </a:ext>
                </a:extLst>
              </p:cNvPr>
              <p:cNvGrpSpPr/>
              <p:nvPr/>
            </p:nvGrpSpPr>
            <p:grpSpPr>
              <a:xfrm>
                <a:off x="617538" y="1927225"/>
                <a:ext cx="577851" cy="576263"/>
                <a:chOff x="617538" y="1927225"/>
                <a:chExt cx="577851" cy="576263"/>
              </a:xfrm>
            </p:grpSpPr>
            <p:sp>
              <p:nvSpPr>
                <p:cNvPr id="8" name="Oval 20">
                  <a:extLst>
                    <a:ext uri="{FF2B5EF4-FFF2-40B4-BE49-F238E27FC236}">
                      <a16:creationId xmlns:a16="http://schemas.microsoft.com/office/drawing/2014/main" id="{0A4D9DDB-2A97-4029-B998-D7B68279E0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538" y="1927225"/>
                  <a:ext cx="577850" cy="5762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 21">
                  <a:extLst>
                    <a:ext uri="{FF2B5EF4-FFF2-40B4-BE49-F238E27FC236}">
                      <a16:creationId xmlns:a16="http://schemas.microsoft.com/office/drawing/2014/main" id="{E819C346-A84C-409C-8019-90061AFEE0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0726" y="1943100"/>
                  <a:ext cx="474663" cy="560388"/>
                </a:xfrm>
                <a:custGeom>
                  <a:avLst/>
                  <a:gdLst>
                    <a:gd name="T0" fmla="*/ 469 w 469"/>
                    <a:gd name="T1" fmla="*/ 270 h 555"/>
                    <a:gd name="T2" fmla="*/ 183 w 469"/>
                    <a:gd name="T3" fmla="*/ 555 h 555"/>
                    <a:gd name="T4" fmla="*/ 0 w 469"/>
                    <a:gd name="T5" fmla="*/ 489 h 555"/>
                    <a:gd name="T6" fmla="*/ 93 w 469"/>
                    <a:gd name="T7" fmla="*/ 505 h 555"/>
                    <a:gd name="T8" fmla="*/ 378 w 469"/>
                    <a:gd name="T9" fmla="*/ 219 h 555"/>
                    <a:gd name="T10" fmla="*/ 276 w 469"/>
                    <a:gd name="T11" fmla="*/ 0 h 555"/>
                    <a:gd name="T12" fmla="*/ 469 w 469"/>
                    <a:gd name="T13" fmla="*/ 270 h 5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69" h="555">
                      <a:moveTo>
                        <a:pt x="469" y="270"/>
                      </a:moveTo>
                      <a:cubicBezTo>
                        <a:pt x="469" y="428"/>
                        <a:pt x="341" y="555"/>
                        <a:pt x="183" y="555"/>
                      </a:cubicBezTo>
                      <a:cubicBezTo>
                        <a:pt x="114" y="555"/>
                        <a:pt x="50" y="531"/>
                        <a:pt x="0" y="489"/>
                      </a:cubicBezTo>
                      <a:cubicBezTo>
                        <a:pt x="29" y="499"/>
                        <a:pt x="61" y="505"/>
                        <a:pt x="93" y="505"/>
                      </a:cubicBezTo>
                      <a:cubicBezTo>
                        <a:pt x="251" y="505"/>
                        <a:pt x="378" y="377"/>
                        <a:pt x="378" y="219"/>
                      </a:cubicBezTo>
                      <a:cubicBezTo>
                        <a:pt x="378" y="131"/>
                        <a:pt x="339" y="53"/>
                        <a:pt x="276" y="0"/>
                      </a:cubicBezTo>
                      <a:cubicBezTo>
                        <a:pt x="388" y="39"/>
                        <a:pt x="469" y="145"/>
                        <a:pt x="469" y="270"/>
                      </a:cubicBezTo>
                      <a:close/>
                    </a:path>
                  </a:pathLst>
                </a:custGeom>
                <a:solidFill>
                  <a:srgbClr val="D1E3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Oval 22">
                  <a:extLst>
                    <a:ext uri="{FF2B5EF4-FFF2-40B4-BE49-F238E27FC236}">
                      <a16:creationId xmlns:a16="http://schemas.microsoft.com/office/drawing/2014/main" id="{191C88F5-CC9B-4459-9A9D-DAA16113D6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538" y="1927225"/>
                  <a:ext cx="577850" cy="576263"/>
                </a:xfrm>
                <a:prstGeom prst="ellipse">
                  <a:avLst/>
                </a:prstGeom>
                <a:noFill/>
                <a:ln w="25400" cap="rnd">
                  <a:solidFill>
                    <a:srgbClr val="7AC2F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23">
                  <a:extLst>
                    <a:ext uri="{FF2B5EF4-FFF2-40B4-BE49-F238E27FC236}">
                      <a16:creationId xmlns:a16="http://schemas.microsoft.com/office/drawing/2014/main" id="{0F8EAC3E-FE6B-4AC8-B472-C5E43CE9FE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113" y="2081213"/>
                  <a:ext cx="261938" cy="268288"/>
                </a:xfrm>
                <a:custGeom>
                  <a:avLst/>
                  <a:gdLst>
                    <a:gd name="T0" fmla="*/ 260 w 260"/>
                    <a:gd name="T1" fmla="*/ 168 h 266"/>
                    <a:gd name="T2" fmla="*/ 132 w 260"/>
                    <a:gd name="T3" fmla="*/ 266 h 266"/>
                    <a:gd name="T4" fmla="*/ 0 w 260"/>
                    <a:gd name="T5" fmla="*/ 133 h 266"/>
                    <a:gd name="T6" fmla="*/ 132 w 260"/>
                    <a:gd name="T7" fmla="*/ 0 h 266"/>
                    <a:gd name="T8" fmla="*/ 206 w 260"/>
                    <a:gd name="T9" fmla="*/ 23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0" h="266">
                      <a:moveTo>
                        <a:pt x="260" y="168"/>
                      </a:moveTo>
                      <a:cubicBezTo>
                        <a:pt x="245" y="224"/>
                        <a:pt x="193" y="266"/>
                        <a:pt x="132" y="266"/>
                      </a:cubicBezTo>
                      <a:cubicBezTo>
                        <a:pt x="59" y="266"/>
                        <a:pt x="0" y="206"/>
                        <a:pt x="0" y="133"/>
                      </a:cubicBezTo>
                      <a:cubicBezTo>
                        <a:pt x="0" y="60"/>
                        <a:pt x="59" y="0"/>
                        <a:pt x="132" y="0"/>
                      </a:cubicBezTo>
                      <a:cubicBezTo>
                        <a:pt x="160" y="0"/>
                        <a:pt x="185" y="9"/>
                        <a:pt x="206" y="23"/>
                      </a:cubicBezTo>
                    </a:path>
                  </a:pathLst>
                </a:custGeom>
                <a:noFill/>
                <a:ln w="25400" cap="rnd">
                  <a:solidFill>
                    <a:srgbClr val="7AC2F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Line 24">
                  <a:extLst>
                    <a:ext uri="{FF2B5EF4-FFF2-40B4-BE49-F238E27FC236}">
                      <a16:creationId xmlns:a16="http://schemas.microsoft.com/office/drawing/2014/main" id="{CDB9360A-BA30-48B9-B671-2A36CE4D3A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6463" y="2124075"/>
                  <a:ext cx="139700" cy="92075"/>
                </a:xfrm>
                <a:prstGeom prst="line">
                  <a:avLst/>
                </a:prstGeom>
                <a:noFill/>
                <a:ln w="25400" cap="rnd">
                  <a:solidFill>
                    <a:srgbClr val="7AC2F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Line 25">
                  <a:extLst>
                    <a:ext uri="{FF2B5EF4-FFF2-40B4-BE49-F238E27FC236}">
                      <a16:creationId xmlns:a16="http://schemas.microsoft.com/office/drawing/2014/main" id="{416E22B5-F4DA-4B32-AF90-F591A9A60A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6463" y="2216150"/>
                  <a:ext cx="166688" cy="0"/>
                </a:xfrm>
                <a:prstGeom prst="line">
                  <a:avLst/>
                </a:prstGeom>
                <a:noFill/>
                <a:ln w="25400" cap="rnd">
                  <a:solidFill>
                    <a:srgbClr val="7AC2F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Line 26">
                  <a:extLst>
                    <a:ext uri="{FF2B5EF4-FFF2-40B4-BE49-F238E27FC236}">
                      <a16:creationId xmlns:a16="http://schemas.microsoft.com/office/drawing/2014/main" id="{D2C41497-3ADA-4AA9-8324-900E2841F1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25513" y="2105025"/>
                  <a:ext cx="55563" cy="19050"/>
                </a:xfrm>
                <a:prstGeom prst="line">
                  <a:avLst/>
                </a:prstGeom>
                <a:noFill/>
                <a:ln w="25400" cap="rnd">
                  <a:solidFill>
                    <a:srgbClr val="7AC2F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Line 27">
                  <a:extLst>
                    <a:ext uri="{FF2B5EF4-FFF2-40B4-BE49-F238E27FC236}">
                      <a16:creationId xmlns:a16="http://schemas.microsoft.com/office/drawing/2014/main" id="{A93E1BB8-C8C5-4EF8-B846-6D5E1A1BC3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962026" y="2049463"/>
                  <a:ext cx="19050" cy="55563"/>
                </a:xfrm>
                <a:prstGeom prst="line">
                  <a:avLst/>
                </a:prstGeom>
                <a:noFill/>
                <a:ln w="25400" cap="rnd">
                  <a:solidFill>
                    <a:srgbClr val="7AC2F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89C1108-D823-4A25-B6E8-ADDAAB804C68}"/>
                </a:ext>
              </a:extLst>
            </p:cNvPr>
            <p:cNvGrpSpPr/>
            <p:nvPr/>
          </p:nvGrpSpPr>
          <p:grpSpPr>
            <a:xfrm>
              <a:off x="543826" y="2663152"/>
              <a:ext cx="5150737" cy="605234"/>
              <a:chOff x="613389" y="2838638"/>
              <a:chExt cx="5150737" cy="60523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4A8F3DC-D1FA-49B5-AE50-458D87DB47F2}"/>
                  </a:ext>
                </a:extLst>
              </p:cNvPr>
              <p:cNvSpPr/>
              <p:nvPr/>
            </p:nvSpPr>
            <p:spPr>
              <a:xfrm>
                <a:off x="1375337" y="2958795"/>
                <a:ext cx="4388789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defTabSz="914377">
                  <a:defRPr/>
                </a:pPr>
                <a:r>
                  <a:rPr lang="ru-RU" sz="2000" b="1" dirty="0">
                    <a:solidFill>
                      <a:srgbClr val="083D65"/>
                    </a:solidFill>
                    <a:latin typeface="Segoe UI" panose="020B0502040204020203" pitchFamily="34" charset="0"/>
                    <a:ea typeface="Open Sans" panose="020B0606030504020204" pitchFamily="34" charset="0"/>
                    <a:cs typeface="Segoe UI" panose="020B0502040204020203" pitchFamily="34" charset="0"/>
                  </a:rPr>
                  <a:t>Липатова Дарья Андреевна</a:t>
                </a:r>
                <a:endParaRPr lang="en-US" sz="2000" b="1" dirty="0">
                  <a:solidFill>
                    <a:srgbClr val="083D65"/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C8DE8F7-2FCB-4D09-91D1-83DA72367D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3389" y="2838638"/>
                <a:ext cx="605940" cy="605234"/>
              </a:xfrm>
              <a:prstGeom prst="rect">
                <a:avLst/>
              </a:prstGeom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74503B-5122-4623-AB9F-1245C2B01E9D}"/>
                </a:ext>
              </a:extLst>
            </p:cNvPr>
            <p:cNvSpPr/>
            <p:nvPr/>
          </p:nvSpPr>
          <p:spPr>
            <a:xfrm>
              <a:off x="9286809" y="194824"/>
              <a:ext cx="3425681" cy="147732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68DC3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GET STARTED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96F7EA7-DFFB-40E4-87D8-1C8AF2E5E4B4}"/>
                </a:ext>
              </a:extLst>
            </p:cNvPr>
            <p:cNvSpPr/>
            <p:nvPr/>
          </p:nvSpPr>
          <p:spPr>
            <a:xfrm>
              <a:off x="1305774" y="3218784"/>
              <a:ext cx="3081340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defTabSz="914377">
                <a:defRPr/>
              </a:pPr>
              <a:r>
                <a:rPr lang="ru-RU" sz="2000" b="1" dirty="0">
                  <a:solidFill>
                    <a:srgbClr val="083D65"/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Заявка</a:t>
              </a:r>
              <a:r>
                <a:rPr kumimoji="0" lang="ru-RU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lang="ru-RU" sz="2000" b="1" dirty="0">
                  <a:solidFill>
                    <a:srgbClr val="083D65"/>
                  </a:solidFill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СтС-306054</a:t>
              </a:r>
              <a:endParaRPr lang="en-US" sz="2000" b="1" dirty="0">
                <a:solidFill>
                  <a:srgbClr val="083D65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6" name="Прямоугольник 55"/>
          <p:cNvSpPr/>
          <p:nvPr/>
        </p:nvSpPr>
        <p:spPr>
          <a:xfrm>
            <a:off x="0" y="343566"/>
            <a:ext cx="3771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Общие сведения</a:t>
            </a:r>
          </a:p>
        </p:txBody>
      </p:sp>
      <p:pic>
        <p:nvPicPr>
          <p:cNvPr id="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5" y="5442701"/>
            <a:ext cx="2333607" cy="114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197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26519E81-C48F-4DC1-8447-5AA3137BE5EE}"/>
              </a:ext>
            </a:extLst>
          </p:cNvPr>
          <p:cNvSpPr/>
          <p:nvPr/>
        </p:nvSpPr>
        <p:spPr>
          <a:xfrm>
            <a:off x="6553200" y="0"/>
            <a:ext cx="5638800" cy="6850560"/>
          </a:xfrm>
          <a:prstGeom prst="rect">
            <a:avLst/>
          </a:prstGeom>
          <a:solidFill>
            <a:srgbClr val="DCE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ru-RU" sz="2000" b="1" dirty="0" smtClean="0">
              <a:solidFill>
                <a:srgbClr val="083D65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defTabSz="914377">
              <a:defRPr/>
            </a:pPr>
            <a:endParaRPr lang="ru-RU" sz="2000" b="1" dirty="0">
              <a:solidFill>
                <a:srgbClr val="083D65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defTabSz="914377">
              <a:defRPr/>
            </a:pPr>
            <a:r>
              <a:rPr lang="ru-RU" sz="2000" b="1" dirty="0" smtClean="0">
                <a:solidFill>
                  <a:srgbClr val="083D65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Клиент </a:t>
            </a:r>
            <a:r>
              <a:rPr lang="ru-RU" sz="2000" b="1" dirty="0">
                <a:solidFill>
                  <a:srgbClr val="083D65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– управляющие компании ЖКХ, домовладельцы. Проблемы по безопасности граждан, административным нарушениям</a:t>
            </a:r>
            <a:r>
              <a:rPr lang="ru-RU" sz="2000" b="1" dirty="0" smtClean="0">
                <a:solidFill>
                  <a:srgbClr val="083D65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.</a:t>
            </a:r>
            <a:endParaRPr lang="ru-RU" sz="2000" b="1" dirty="0">
              <a:solidFill>
                <a:srgbClr val="083D65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defTabSz="914377">
              <a:defRPr/>
            </a:pPr>
            <a:endParaRPr lang="ru-RU" sz="2000" b="1" dirty="0" smtClean="0">
              <a:solidFill>
                <a:srgbClr val="083D65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defTabSz="914377">
              <a:defRPr/>
            </a:pPr>
            <a:r>
              <a:rPr lang="ru-RU" sz="2000" b="1" dirty="0">
                <a:solidFill>
                  <a:srgbClr val="083D65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Оценка потенциала «рынка» </a:t>
            </a:r>
          </a:p>
          <a:p>
            <a:pPr defTabSz="914377">
              <a:defRPr/>
            </a:pPr>
            <a:r>
              <a:rPr lang="ru-RU" sz="2000" b="1" dirty="0">
                <a:solidFill>
                  <a:srgbClr val="083D65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В Казани насчитывается: 186 - управляющих компаний, 470 - товариществ собственников жилья, всего — 1012 организаций. Жилой фонд составляет 5769 домов.</a:t>
            </a:r>
          </a:p>
          <a:p>
            <a:pPr defTabSz="914377">
              <a:defRPr/>
            </a:pPr>
            <a:endParaRPr lang="ru-RU" sz="2000" b="1" dirty="0">
              <a:solidFill>
                <a:srgbClr val="083D65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98F209-5475-4EE8-82B8-E06B477AE492}"/>
              </a:ext>
            </a:extLst>
          </p:cNvPr>
          <p:cNvGrpSpPr/>
          <p:nvPr/>
        </p:nvGrpSpPr>
        <p:grpSpPr>
          <a:xfrm>
            <a:off x="156363" y="5279030"/>
            <a:ext cx="5809008" cy="1805057"/>
            <a:chOff x="371248" y="367458"/>
            <a:chExt cx="5790150" cy="17088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264E504-EEA2-4C9F-B38C-F1B0FEEF4CAC}"/>
                </a:ext>
              </a:extLst>
            </p:cNvPr>
            <p:cNvGrpSpPr/>
            <p:nvPr/>
          </p:nvGrpSpPr>
          <p:grpSpPr>
            <a:xfrm>
              <a:off x="383467" y="367458"/>
              <a:ext cx="4488627" cy="1412811"/>
              <a:chOff x="392992" y="527185"/>
              <a:chExt cx="4488627" cy="1412811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1B273EAB-7E0C-4A47-9226-FC530BF43B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8" t="-6003" r="66869" b="-3962"/>
              <a:stretch/>
            </p:blipFill>
            <p:spPr>
              <a:xfrm>
                <a:off x="392992" y="527185"/>
                <a:ext cx="1425080" cy="1412811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EB88A6E0-C2AC-4059-820F-FC3B91E21A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56" t="50740" r="41496" b="27680"/>
              <a:stretch/>
            </p:blipFill>
            <p:spPr>
              <a:xfrm>
                <a:off x="1670076" y="881555"/>
                <a:ext cx="3211543" cy="704069"/>
              </a:xfrm>
              <a:prstGeom prst="rect">
                <a:avLst/>
              </a:prstGeom>
            </p:spPr>
          </p:pic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1D2AF1F-4132-440F-9D32-9AF207CE1448}"/>
                </a:ext>
              </a:extLst>
            </p:cNvPr>
            <p:cNvCxnSpPr>
              <a:cxnSpLocks/>
            </p:cNvCxnSpPr>
            <p:nvPr/>
          </p:nvCxnSpPr>
          <p:spPr>
            <a:xfrm>
              <a:off x="371248" y="2076284"/>
              <a:ext cx="57901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89127" y="1320800"/>
            <a:ext cx="5968130" cy="414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2000" b="1" dirty="0">
                <a:solidFill>
                  <a:srgbClr val="083D65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Рассматривается  и предлагается ко внедрению система  </a:t>
            </a:r>
            <a:r>
              <a:rPr lang="ru-RU" sz="2000" b="1" dirty="0" err="1">
                <a:solidFill>
                  <a:srgbClr val="083D65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антиобледенения</a:t>
            </a:r>
            <a:r>
              <a:rPr lang="ru-RU" sz="2000" b="1" dirty="0">
                <a:solidFill>
                  <a:srgbClr val="083D65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кровли и водостоков, которая функционирует в автоматическом режиме и позволит эффективно решить проблему в соответствии со ст. 161 Жилищного кодекса Российской Федерации управление многоквартирным домом - должно обеспечивать благоприятные и безопасные условия проживания граждан. Позволит предотвратить несчастные случаи и избавит от износа кровли крыши многоквартирных домов, тем самым сократит затраты ЖКХ.</a:t>
            </a:r>
          </a:p>
        </p:txBody>
      </p:sp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83198"/>
            <a:ext cx="2464335" cy="121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47" y="4993306"/>
            <a:ext cx="1992288" cy="15699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9314" y="172122"/>
            <a:ext cx="35589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Решаемая проблема</a:t>
            </a:r>
            <a:endParaRPr lang="ru-RU" sz="2400" dirty="0">
              <a:solidFill>
                <a:srgbClr val="002060"/>
              </a:solidFill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 flipV="1">
            <a:off x="0" y="660886"/>
            <a:ext cx="3120571" cy="66486"/>
            <a:chOff x="0" y="692501"/>
            <a:chExt cx="2624903" cy="97077"/>
          </a:xfrm>
          <a:solidFill>
            <a:srgbClr val="0070C0"/>
          </a:solidFill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0648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3526FF6-93C0-4668-ABD6-DCA4644EF0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20150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7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C19A566D-18C1-4C6E-9C31-C3ACFBB7A3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19943E5-C2EF-4133-ADC8-92BBFCBEF39F}"/>
              </a:ext>
            </a:extLst>
          </p:cNvPr>
          <p:cNvGrpSpPr/>
          <p:nvPr/>
        </p:nvGrpSpPr>
        <p:grpSpPr>
          <a:xfrm>
            <a:off x="6458857" y="0"/>
            <a:ext cx="5733143" cy="5704114"/>
            <a:chOff x="6540501" y="0"/>
            <a:chExt cx="4896342" cy="491490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94E6301-EB23-4685-88EB-C44A54F0F7DD}"/>
                </a:ext>
              </a:extLst>
            </p:cNvPr>
            <p:cNvSpPr/>
            <p:nvPr/>
          </p:nvSpPr>
          <p:spPr>
            <a:xfrm>
              <a:off x="6540501" y="174627"/>
              <a:ext cx="4178300" cy="4740274"/>
            </a:xfrm>
            <a:prstGeom prst="roundRect">
              <a:avLst>
                <a:gd name="adj" fmla="val 6764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1" name="Picture 10" descr="A close up of a tower&#10;&#10;Description automatically generated">
              <a:extLst>
                <a:ext uri="{FF2B5EF4-FFF2-40B4-BE49-F238E27FC236}">
                  <a16:creationId xmlns:a16="http://schemas.microsoft.com/office/drawing/2014/main" id="{377C7E56-A503-4A1C-A558-116396C5E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5" r="26543"/>
            <a:stretch/>
          </p:blipFill>
          <p:spPr>
            <a:xfrm>
              <a:off x="6899651" y="0"/>
              <a:ext cx="4537192" cy="4622800"/>
            </a:xfrm>
            <a:prstGeom prst="rect">
              <a:avLst/>
            </a:prstGeom>
          </p:spPr>
        </p:pic>
      </p:grpSp>
      <p:sp>
        <p:nvSpPr>
          <p:cNvPr id="69" name="TextBox 48">
            <a:extLst>
              <a:ext uri="{FF2B5EF4-FFF2-40B4-BE49-F238E27FC236}">
                <a16:creationId xmlns:a16="http://schemas.microsoft.com/office/drawing/2014/main" id="{088A9550-F038-4522-B957-33963EABE961}"/>
              </a:ext>
            </a:extLst>
          </p:cNvPr>
          <p:cNvSpPr txBox="1"/>
          <p:nvPr/>
        </p:nvSpPr>
        <p:spPr>
          <a:xfrm>
            <a:off x="610448" y="1042691"/>
            <a:ext cx="5703266" cy="547842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 информационным источникам города в 2021 году сотрудниками Исполнительного комитета г. Казани к субъектам, допустившим нарушения в части зимнего содержания объектов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благоустройства, меры административного воздействия применялись 475 раз.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44% административных материалов составлено за не уборку территории от снега и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наледи (210), 40% – за не очистку кровли от снега, наледи, сосулек (189), 16% – за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складирование снега в неустановленных местах.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 ЖКХ на сегодняшний день активно используется не эффективный механический способ борьбы с наледью и сосульками. Предлагаемая ко внедрению система кабельного нагрева кровли крыши позволит избежать несчастных случаев и избавит от необходимости регулярно производить очистительные работы и сократит затраты.</a:t>
            </a:r>
          </a:p>
          <a:p>
            <a:endParaRPr lang="en-US" sz="1400" dirty="0"/>
          </a:p>
        </p:txBody>
      </p:sp>
      <p:sp>
        <p:nvSpPr>
          <p:cNvPr id="81" name="Freeform 23">
            <a:extLst>
              <a:ext uri="{FF2B5EF4-FFF2-40B4-BE49-F238E27FC236}">
                <a16:creationId xmlns:a16="http://schemas.microsoft.com/office/drawing/2014/main" id="{00561965-09F3-4742-8DEB-4E17691D8AF9}"/>
              </a:ext>
            </a:extLst>
          </p:cNvPr>
          <p:cNvSpPr>
            <a:spLocks noEditPoints="1"/>
          </p:cNvSpPr>
          <p:nvPr/>
        </p:nvSpPr>
        <p:spPr bwMode="auto">
          <a:xfrm>
            <a:off x="5322528" y="191839"/>
            <a:ext cx="703198" cy="706295"/>
          </a:xfrm>
          <a:custGeom>
            <a:avLst/>
            <a:gdLst>
              <a:gd name="T0" fmla="*/ 92 w 96"/>
              <a:gd name="T1" fmla="*/ 26 h 96"/>
              <a:gd name="T2" fmla="*/ 68 w 96"/>
              <a:gd name="T3" fmla="*/ 26 h 96"/>
              <a:gd name="T4" fmla="*/ 64 w 96"/>
              <a:gd name="T5" fmla="*/ 38 h 96"/>
              <a:gd name="T6" fmla="*/ 40 w 96"/>
              <a:gd name="T7" fmla="*/ 30 h 96"/>
              <a:gd name="T8" fmla="*/ 36 w 96"/>
              <a:gd name="T9" fmla="*/ 14 h 96"/>
              <a:gd name="T10" fmla="*/ 20 w 96"/>
              <a:gd name="T11" fmla="*/ 2 h 96"/>
              <a:gd name="T12" fmla="*/ 16 w 96"/>
              <a:gd name="T13" fmla="*/ 12 h 96"/>
              <a:gd name="T14" fmla="*/ 4 w 96"/>
              <a:gd name="T15" fmla="*/ 28 h 96"/>
              <a:gd name="T16" fmla="*/ 0 w 96"/>
              <a:gd name="T17" fmla="*/ 94 h 96"/>
              <a:gd name="T18" fmla="*/ 12 w 96"/>
              <a:gd name="T19" fmla="*/ 86 h 96"/>
              <a:gd name="T20" fmla="*/ 24 w 96"/>
              <a:gd name="T21" fmla="*/ 86 h 96"/>
              <a:gd name="T22" fmla="*/ 76 w 96"/>
              <a:gd name="T23" fmla="*/ 86 h 96"/>
              <a:gd name="T24" fmla="*/ 88 w 96"/>
              <a:gd name="T25" fmla="*/ 86 h 96"/>
              <a:gd name="T26" fmla="*/ 96 w 96"/>
              <a:gd name="T27" fmla="*/ 94 h 96"/>
              <a:gd name="T28" fmla="*/ 14 w 96"/>
              <a:gd name="T29" fmla="*/ 20 h 96"/>
              <a:gd name="T30" fmla="*/ 26 w 96"/>
              <a:gd name="T31" fmla="*/ 24 h 96"/>
              <a:gd name="T32" fmla="*/ 14 w 96"/>
              <a:gd name="T33" fmla="*/ 20 h 96"/>
              <a:gd name="T34" fmla="*/ 8 w 96"/>
              <a:gd name="T35" fmla="*/ 78 h 96"/>
              <a:gd name="T36" fmla="*/ 32 w 96"/>
              <a:gd name="T37" fmla="*/ 78 h 96"/>
              <a:gd name="T38" fmla="*/ 10 w 96"/>
              <a:gd name="T39" fmla="*/ 72 h 96"/>
              <a:gd name="T40" fmla="*/ 30 w 96"/>
              <a:gd name="T41" fmla="*/ 68 h 96"/>
              <a:gd name="T42" fmla="*/ 30 w 96"/>
              <a:gd name="T43" fmla="*/ 64 h 96"/>
              <a:gd name="T44" fmla="*/ 10 w 96"/>
              <a:gd name="T45" fmla="*/ 60 h 96"/>
              <a:gd name="T46" fmla="*/ 30 w 96"/>
              <a:gd name="T47" fmla="*/ 64 h 96"/>
              <a:gd name="T48" fmla="*/ 8 w 96"/>
              <a:gd name="T49" fmla="*/ 54 h 96"/>
              <a:gd name="T50" fmla="*/ 32 w 96"/>
              <a:gd name="T51" fmla="*/ 54 h 96"/>
              <a:gd name="T52" fmla="*/ 10 w 96"/>
              <a:gd name="T53" fmla="*/ 48 h 96"/>
              <a:gd name="T54" fmla="*/ 30 w 96"/>
              <a:gd name="T55" fmla="*/ 44 h 96"/>
              <a:gd name="T56" fmla="*/ 30 w 96"/>
              <a:gd name="T57" fmla="*/ 40 h 96"/>
              <a:gd name="T58" fmla="*/ 10 w 96"/>
              <a:gd name="T59" fmla="*/ 36 h 96"/>
              <a:gd name="T60" fmla="*/ 30 w 96"/>
              <a:gd name="T61" fmla="*/ 40 h 96"/>
              <a:gd name="T62" fmla="*/ 44 w 96"/>
              <a:gd name="T63" fmla="*/ 78 h 96"/>
              <a:gd name="T64" fmla="*/ 60 w 96"/>
              <a:gd name="T65" fmla="*/ 78 h 96"/>
              <a:gd name="T66" fmla="*/ 46 w 96"/>
              <a:gd name="T67" fmla="*/ 72 h 96"/>
              <a:gd name="T68" fmla="*/ 58 w 96"/>
              <a:gd name="T69" fmla="*/ 68 h 96"/>
              <a:gd name="T70" fmla="*/ 58 w 96"/>
              <a:gd name="T71" fmla="*/ 64 h 96"/>
              <a:gd name="T72" fmla="*/ 46 w 96"/>
              <a:gd name="T73" fmla="*/ 60 h 96"/>
              <a:gd name="T74" fmla="*/ 58 w 96"/>
              <a:gd name="T75" fmla="*/ 64 h 96"/>
              <a:gd name="T76" fmla="*/ 72 w 96"/>
              <a:gd name="T77" fmla="*/ 78 h 96"/>
              <a:gd name="T78" fmla="*/ 88 w 96"/>
              <a:gd name="T79" fmla="*/ 78 h 96"/>
              <a:gd name="T80" fmla="*/ 74 w 96"/>
              <a:gd name="T81" fmla="*/ 72 h 96"/>
              <a:gd name="T82" fmla="*/ 86 w 96"/>
              <a:gd name="T83" fmla="*/ 68 h 96"/>
              <a:gd name="T84" fmla="*/ 86 w 96"/>
              <a:gd name="T85" fmla="*/ 64 h 96"/>
              <a:gd name="T86" fmla="*/ 74 w 96"/>
              <a:gd name="T87" fmla="*/ 60 h 96"/>
              <a:gd name="T88" fmla="*/ 86 w 96"/>
              <a:gd name="T89" fmla="*/ 64 h 96"/>
              <a:gd name="T90" fmla="*/ 72 w 96"/>
              <a:gd name="T91" fmla="*/ 54 h 96"/>
              <a:gd name="T92" fmla="*/ 88 w 96"/>
              <a:gd name="T93" fmla="*/ 54 h 96"/>
              <a:gd name="T94" fmla="*/ 74 w 96"/>
              <a:gd name="T95" fmla="*/ 48 h 96"/>
              <a:gd name="T96" fmla="*/ 86 w 96"/>
              <a:gd name="T97" fmla="*/ 4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6" h="96">
                <a:moveTo>
                  <a:pt x="94" y="36"/>
                </a:moveTo>
                <a:cubicBezTo>
                  <a:pt x="92" y="36"/>
                  <a:pt x="92" y="36"/>
                  <a:pt x="92" y="36"/>
                </a:cubicBezTo>
                <a:cubicBezTo>
                  <a:pt x="92" y="26"/>
                  <a:pt x="92" y="26"/>
                  <a:pt x="92" y="26"/>
                </a:cubicBezTo>
                <a:cubicBezTo>
                  <a:pt x="92" y="25"/>
                  <a:pt x="91" y="24"/>
                  <a:pt x="90" y="24"/>
                </a:cubicBezTo>
                <a:cubicBezTo>
                  <a:pt x="70" y="24"/>
                  <a:pt x="70" y="24"/>
                  <a:pt x="70" y="24"/>
                </a:cubicBezTo>
                <a:cubicBezTo>
                  <a:pt x="69" y="24"/>
                  <a:pt x="68" y="25"/>
                  <a:pt x="68" y="26"/>
                </a:cubicBezTo>
                <a:cubicBezTo>
                  <a:pt x="68" y="36"/>
                  <a:pt x="68" y="36"/>
                  <a:pt x="68" y="36"/>
                </a:cubicBezTo>
                <a:cubicBezTo>
                  <a:pt x="66" y="36"/>
                  <a:pt x="66" y="36"/>
                  <a:pt x="66" y="36"/>
                </a:cubicBezTo>
                <a:cubicBezTo>
                  <a:pt x="65" y="36"/>
                  <a:pt x="64" y="37"/>
                  <a:pt x="64" y="38"/>
                </a:cubicBezTo>
                <a:cubicBezTo>
                  <a:pt x="64" y="52"/>
                  <a:pt x="64" y="52"/>
                  <a:pt x="64" y="52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30"/>
                  <a:pt x="40" y="30"/>
                  <a:pt x="40" y="30"/>
                </a:cubicBezTo>
                <a:cubicBezTo>
                  <a:pt x="40" y="29"/>
                  <a:pt x="39" y="28"/>
                  <a:pt x="38" y="28"/>
                </a:cubicBezTo>
                <a:cubicBezTo>
                  <a:pt x="36" y="28"/>
                  <a:pt x="36" y="28"/>
                  <a:pt x="36" y="28"/>
                </a:cubicBezTo>
                <a:cubicBezTo>
                  <a:pt x="36" y="14"/>
                  <a:pt x="36" y="14"/>
                  <a:pt x="36" y="14"/>
                </a:cubicBezTo>
                <a:cubicBezTo>
                  <a:pt x="36" y="13"/>
                  <a:pt x="35" y="12"/>
                  <a:pt x="34" y="12"/>
                </a:cubicBezTo>
                <a:cubicBezTo>
                  <a:pt x="20" y="12"/>
                  <a:pt x="20" y="12"/>
                  <a:pt x="20" y="1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1"/>
                  <a:pt x="19" y="0"/>
                  <a:pt x="18" y="0"/>
                </a:cubicBezTo>
                <a:cubicBezTo>
                  <a:pt x="17" y="0"/>
                  <a:pt x="16" y="1"/>
                  <a:pt x="16" y="2"/>
                </a:cubicBezTo>
                <a:cubicBezTo>
                  <a:pt x="16" y="12"/>
                  <a:pt x="16" y="12"/>
                  <a:pt x="1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5" y="12"/>
                  <a:pt x="4" y="13"/>
                  <a:pt x="4" y="14"/>
                </a:cubicBezTo>
                <a:cubicBezTo>
                  <a:pt x="4" y="28"/>
                  <a:pt x="4" y="28"/>
                  <a:pt x="4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1" y="28"/>
                  <a:pt x="0" y="29"/>
                  <a:pt x="0" y="30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5"/>
                  <a:pt x="1" y="96"/>
                  <a:pt x="2" y="96"/>
                </a:cubicBezTo>
                <a:cubicBezTo>
                  <a:pt x="12" y="96"/>
                  <a:pt x="12" y="96"/>
                  <a:pt x="12" y="96"/>
                </a:cubicBezTo>
                <a:cubicBezTo>
                  <a:pt x="12" y="86"/>
                  <a:pt x="12" y="86"/>
                  <a:pt x="12" y="86"/>
                </a:cubicBezTo>
                <a:cubicBezTo>
                  <a:pt x="12" y="85"/>
                  <a:pt x="13" y="84"/>
                  <a:pt x="14" y="84"/>
                </a:cubicBezTo>
                <a:cubicBezTo>
                  <a:pt x="22" y="84"/>
                  <a:pt x="22" y="84"/>
                  <a:pt x="22" y="84"/>
                </a:cubicBezTo>
                <a:cubicBezTo>
                  <a:pt x="23" y="84"/>
                  <a:pt x="24" y="85"/>
                  <a:pt x="24" y="86"/>
                </a:cubicBezTo>
                <a:cubicBezTo>
                  <a:pt x="24" y="96"/>
                  <a:pt x="24" y="96"/>
                  <a:pt x="24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86"/>
                  <a:pt x="76" y="86"/>
                  <a:pt x="76" y="86"/>
                </a:cubicBezTo>
                <a:cubicBezTo>
                  <a:pt x="76" y="85"/>
                  <a:pt x="77" y="84"/>
                  <a:pt x="78" y="84"/>
                </a:cubicBezTo>
                <a:cubicBezTo>
                  <a:pt x="86" y="84"/>
                  <a:pt x="86" y="84"/>
                  <a:pt x="86" y="84"/>
                </a:cubicBezTo>
                <a:cubicBezTo>
                  <a:pt x="87" y="84"/>
                  <a:pt x="88" y="85"/>
                  <a:pt x="88" y="86"/>
                </a:cubicBezTo>
                <a:cubicBezTo>
                  <a:pt x="88" y="96"/>
                  <a:pt x="88" y="96"/>
                  <a:pt x="88" y="96"/>
                </a:cubicBezTo>
                <a:cubicBezTo>
                  <a:pt x="94" y="96"/>
                  <a:pt x="94" y="96"/>
                  <a:pt x="94" y="96"/>
                </a:cubicBezTo>
                <a:cubicBezTo>
                  <a:pt x="95" y="96"/>
                  <a:pt x="96" y="95"/>
                  <a:pt x="96" y="94"/>
                </a:cubicBezTo>
                <a:cubicBezTo>
                  <a:pt x="96" y="38"/>
                  <a:pt x="96" y="38"/>
                  <a:pt x="96" y="38"/>
                </a:cubicBezTo>
                <a:cubicBezTo>
                  <a:pt x="96" y="37"/>
                  <a:pt x="95" y="36"/>
                  <a:pt x="94" y="36"/>
                </a:cubicBezTo>
                <a:close/>
                <a:moveTo>
                  <a:pt x="14" y="20"/>
                </a:moveTo>
                <a:cubicBezTo>
                  <a:pt x="26" y="20"/>
                  <a:pt x="26" y="20"/>
                  <a:pt x="26" y="20"/>
                </a:cubicBezTo>
                <a:cubicBezTo>
                  <a:pt x="27" y="20"/>
                  <a:pt x="28" y="21"/>
                  <a:pt x="28" y="22"/>
                </a:cubicBezTo>
                <a:cubicBezTo>
                  <a:pt x="28" y="23"/>
                  <a:pt x="27" y="24"/>
                  <a:pt x="26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3" y="24"/>
                  <a:pt x="12" y="23"/>
                  <a:pt x="12" y="22"/>
                </a:cubicBezTo>
                <a:cubicBezTo>
                  <a:pt x="12" y="21"/>
                  <a:pt x="13" y="20"/>
                  <a:pt x="14" y="20"/>
                </a:cubicBezTo>
                <a:close/>
                <a:moveTo>
                  <a:pt x="30" y="80"/>
                </a:moveTo>
                <a:cubicBezTo>
                  <a:pt x="10" y="80"/>
                  <a:pt x="10" y="80"/>
                  <a:pt x="10" y="80"/>
                </a:cubicBezTo>
                <a:cubicBezTo>
                  <a:pt x="9" y="80"/>
                  <a:pt x="8" y="79"/>
                  <a:pt x="8" y="78"/>
                </a:cubicBezTo>
                <a:cubicBezTo>
                  <a:pt x="8" y="77"/>
                  <a:pt x="9" y="76"/>
                  <a:pt x="10" y="76"/>
                </a:cubicBezTo>
                <a:cubicBezTo>
                  <a:pt x="30" y="76"/>
                  <a:pt x="30" y="76"/>
                  <a:pt x="30" y="76"/>
                </a:cubicBezTo>
                <a:cubicBezTo>
                  <a:pt x="31" y="76"/>
                  <a:pt x="32" y="77"/>
                  <a:pt x="32" y="78"/>
                </a:cubicBezTo>
                <a:cubicBezTo>
                  <a:pt x="32" y="79"/>
                  <a:pt x="31" y="80"/>
                  <a:pt x="30" y="80"/>
                </a:cubicBezTo>
                <a:close/>
                <a:moveTo>
                  <a:pt x="30" y="72"/>
                </a:moveTo>
                <a:cubicBezTo>
                  <a:pt x="10" y="72"/>
                  <a:pt x="10" y="72"/>
                  <a:pt x="10" y="72"/>
                </a:cubicBezTo>
                <a:cubicBezTo>
                  <a:pt x="9" y="72"/>
                  <a:pt x="8" y="71"/>
                  <a:pt x="8" y="70"/>
                </a:cubicBezTo>
                <a:cubicBezTo>
                  <a:pt x="8" y="69"/>
                  <a:pt x="9" y="68"/>
                  <a:pt x="10" y="68"/>
                </a:cubicBezTo>
                <a:cubicBezTo>
                  <a:pt x="30" y="68"/>
                  <a:pt x="30" y="68"/>
                  <a:pt x="30" y="68"/>
                </a:cubicBezTo>
                <a:cubicBezTo>
                  <a:pt x="31" y="68"/>
                  <a:pt x="32" y="69"/>
                  <a:pt x="32" y="70"/>
                </a:cubicBezTo>
                <a:cubicBezTo>
                  <a:pt x="32" y="71"/>
                  <a:pt x="31" y="72"/>
                  <a:pt x="30" y="72"/>
                </a:cubicBezTo>
                <a:close/>
                <a:moveTo>
                  <a:pt x="30" y="64"/>
                </a:moveTo>
                <a:cubicBezTo>
                  <a:pt x="10" y="64"/>
                  <a:pt x="10" y="64"/>
                  <a:pt x="10" y="64"/>
                </a:cubicBezTo>
                <a:cubicBezTo>
                  <a:pt x="9" y="64"/>
                  <a:pt x="8" y="63"/>
                  <a:pt x="8" y="62"/>
                </a:cubicBezTo>
                <a:cubicBezTo>
                  <a:pt x="8" y="61"/>
                  <a:pt x="9" y="60"/>
                  <a:pt x="10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31" y="60"/>
                  <a:pt x="32" y="61"/>
                  <a:pt x="32" y="62"/>
                </a:cubicBezTo>
                <a:cubicBezTo>
                  <a:pt x="32" y="63"/>
                  <a:pt x="31" y="64"/>
                  <a:pt x="30" y="64"/>
                </a:cubicBezTo>
                <a:close/>
                <a:moveTo>
                  <a:pt x="30" y="56"/>
                </a:moveTo>
                <a:cubicBezTo>
                  <a:pt x="10" y="56"/>
                  <a:pt x="10" y="56"/>
                  <a:pt x="10" y="56"/>
                </a:cubicBezTo>
                <a:cubicBezTo>
                  <a:pt x="9" y="56"/>
                  <a:pt x="8" y="55"/>
                  <a:pt x="8" y="54"/>
                </a:cubicBezTo>
                <a:cubicBezTo>
                  <a:pt x="8" y="53"/>
                  <a:pt x="9" y="52"/>
                  <a:pt x="10" y="52"/>
                </a:cubicBezTo>
                <a:cubicBezTo>
                  <a:pt x="30" y="52"/>
                  <a:pt x="30" y="52"/>
                  <a:pt x="30" y="52"/>
                </a:cubicBezTo>
                <a:cubicBezTo>
                  <a:pt x="31" y="52"/>
                  <a:pt x="32" y="53"/>
                  <a:pt x="32" y="54"/>
                </a:cubicBezTo>
                <a:cubicBezTo>
                  <a:pt x="32" y="55"/>
                  <a:pt x="31" y="56"/>
                  <a:pt x="30" y="56"/>
                </a:cubicBezTo>
                <a:close/>
                <a:moveTo>
                  <a:pt x="30" y="48"/>
                </a:moveTo>
                <a:cubicBezTo>
                  <a:pt x="10" y="48"/>
                  <a:pt x="10" y="48"/>
                  <a:pt x="10" y="48"/>
                </a:cubicBezTo>
                <a:cubicBezTo>
                  <a:pt x="9" y="48"/>
                  <a:pt x="8" y="47"/>
                  <a:pt x="8" y="46"/>
                </a:cubicBezTo>
                <a:cubicBezTo>
                  <a:pt x="8" y="45"/>
                  <a:pt x="9" y="44"/>
                  <a:pt x="1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1" y="44"/>
                  <a:pt x="32" y="45"/>
                  <a:pt x="32" y="46"/>
                </a:cubicBezTo>
                <a:cubicBezTo>
                  <a:pt x="32" y="47"/>
                  <a:pt x="31" y="48"/>
                  <a:pt x="30" y="48"/>
                </a:cubicBezTo>
                <a:close/>
                <a:moveTo>
                  <a:pt x="30" y="40"/>
                </a:moveTo>
                <a:cubicBezTo>
                  <a:pt x="10" y="40"/>
                  <a:pt x="10" y="40"/>
                  <a:pt x="10" y="40"/>
                </a:cubicBezTo>
                <a:cubicBezTo>
                  <a:pt x="9" y="40"/>
                  <a:pt x="8" y="39"/>
                  <a:pt x="8" y="38"/>
                </a:cubicBezTo>
                <a:cubicBezTo>
                  <a:pt x="8" y="37"/>
                  <a:pt x="9" y="36"/>
                  <a:pt x="10" y="36"/>
                </a:cubicBezTo>
                <a:cubicBezTo>
                  <a:pt x="30" y="36"/>
                  <a:pt x="30" y="36"/>
                  <a:pt x="30" y="36"/>
                </a:cubicBezTo>
                <a:cubicBezTo>
                  <a:pt x="31" y="36"/>
                  <a:pt x="32" y="37"/>
                  <a:pt x="32" y="38"/>
                </a:cubicBezTo>
                <a:cubicBezTo>
                  <a:pt x="32" y="39"/>
                  <a:pt x="31" y="40"/>
                  <a:pt x="30" y="40"/>
                </a:cubicBezTo>
                <a:close/>
                <a:moveTo>
                  <a:pt x="58" y="80"/>
                </a:moveTo>
                <a:cubicBezTo>
                  <a:pt x="46" y="80"/>
                  <a:pt x="46" y="80"/>
                  <a:pt x="46" y="80"/>
                </a:cubicBezTo>
                <a:cubicBezTo>
                  <a:pt x="45" y="80"/>
                  <a:pt x="44" y="79"/>
                  <a:pt x="44" y="78"/>
                </a:cubicBezTo>
                <a:cubicBezTo>
                  <a:pt x="44" y="77"/>
                  <a:pt x="45" y="76"/>
                  <a:pt x="46" y="76"/>
                </a:cubicBezTo>
                <a:cubicBezTo>
                  <a:pt x="58" y="76"/>
                  <a:pt x="58" y="76"/>
                  <a:pt x="58" y="76"/>
                </a:cubicBezTo>
                <a:cubicBezTo>
                  <a:pt x="59" y="76"/>
                  <a:pt x="60" y="77"/>
                  <a:pt x="60" y="78"/>
                </a:cubicBezTo>
                <a:cubicBezTo>
                  <a:pt x="60" y="79"/>
                  <a:pt x="59" y="80"/>
                  <a:pt x="58" y="80"/>
                </a:cubicBezTo>
                <a:close/>
                <a:moveTo>
                  <a:pt x="58" y="72"/>
                </a:moveTo>
                <a:cubicBezTo>
                  <a:pt x="46" y="72"/>
                  <a:pt x="46" y="72"/>
                  <a:pt x="46" y="72"/>
                </a:cubicBezTo>
                <a:cubicBezTo>
                  <a:pt x="45" y="72"/>
                  <a:pt x="44" y="71"/>
                  <a:pt x="44" y="70"/>
                </a:cubicBezTo>
                <a:cubicBezTo>
                  <a:pt x="44" y="69"/>
                  <a:pt x="45" y="68"/>
                  <a:pt x="46" y="68"/>
                </a:cubicBezTo>
                <a:cubicBezTo>
                  <a:pt x="58" y="68"/>
                  <a:pt x="58" y="68"/>
                  <a:pt x="58" y="68"/>
                </a:cubicBezTo>
                <a:cubicBezTo>
                  <a:pt x="59" y="68"/>
                  <a:pt x="60" y="69"/>
                  <a:pt x="60" y="70"/>
                </a:cubicBezTo>
                <a:cubicBezTo>
                  <a:pt x="60" y="71"/>
                  <a:pt x="59" y="72"/>
                  <a:pt x="58" y="72"/>
                </a:cubicBezTo>
                <a:close/>
                <a:moveTo>
                  <a:pt x="58" y="64"/>
                </a:moveTo>
                <a:cubicBezTo>
                  <a:pt x="46" y="64"/>
                  <a:pt x="46" y="64"/>
                  <a:pt x="46" y="64"/>
                </a:cubicBezTo>
                <a:cubicBezTo>
                  <a:pt x="45" y="64"/>
                  <a:pt x="44" y="63"/>
                  <a:pt x="44" y="62"/>
                </a:cubicBezTo>
                <a:cubicBezTo>
                  <a:pt x="44" y="61"/>
                  <a:pt x="45" y="60"/>
                  <a:pt x="46" y="60"/>
                </a:cubicBezTo>
                <a:cubicBezTo>
                  <a:pt x="58" y="60"/>
                  <a:pt x="58" y="60"/>
                  <a:pt x="58" y="60"/>
                </a:cubicBezTo>
                <a:cubicBezTo>
                  <a:pt x="59" y="60"/>
                  <a:pt x="60" y="61"/>
                  <a:pt x="60" y="62"/>
                </a:cubicBezTo>
                <a:cubicBezTo>
                  <a:pt x="60" y="63"/>
                  <a:pt x="59" y="64"/>
                  <a:pt x="58" y="64"/>
                </a:cubicBezTo>
                <a:close/>
                <a:moveTo>
                  <a:pt x="86" y="80"/>
                </a:moveTo>
                <a:cubicBezTo>
                  <a:pt x="74" y="80"/>
                  <a:pt x="74" y="80"/>
                  <a:pt x="74" y="80"/>
                </a:cubicBezTo>
                <a:cubicBezTo>
                  <a:pt x="73" y="80"/>
                  <a:pt x="72" y="79"/>
                  <a:pt x="72" y="78"/>
                </a:cubicBezTo>
                <a:cubicBezTo>
                  <a:pt x="72" y="77"/>
                  <a:pt x="73" y="76"/>
                  <a:pt x="74" y="76"/>
                </a:cubicBezTo>
                <a:cubicBezTo>
                  <a:pt x="86" y="76"/>
                  <a:pt x="86" y="76"/>
                  <a:pt x="86" y="76"/>
                </a:cubicBezTo>
                <a:cubicBezTo>
                  <a:pt x="87" y="76"/>
                  <a:pt x="88" y="77"/>
                  <a:pt x="88" y="78"/>
                </a:cubicBezTo>
                <a:cubicBezTo>
                  <a:pt x="88" y="79"/>
                  <a:pt x="87" y="80"/>
                  <a:pt x="86" y="80"/>
                </a:cubicBezTo>
                <a:close/>
                <a:moveTo>
                  <a:pt x="86" y="72"/>
                </a:moveTo>
                <a:cubicBezTo>
                  <a:pt x="74" y="72"/>
                  <a:pt x="74" y="72"/>
                  <a:pt x="74" y="72"/>
                </a:cubicBezTo>
                <a:cubicBezTo>
                  <a:pt x="73" y="72"/>
                  <a:pt x="72" y="71"/>
                  <a:pt x="72" y="70"/>
                </a:cubicBezTo>
                <a:cubicBezTo>
                  <a:pt x="72" y="69"/>
                  <a:pt x="73" y="68"/>
                  <a:pt x="74" y="68"/>
                </a:cubicBezTo>
                <a:cubicBezTo>
                  <a:pt x="86" y="68"/>
                  <a:pt x="86" y="68"/>
                  <a:pt x="86" y="68"/>
                </a:cubicBezTo>
                <a:cubicBezTo>
                  <a:pt x="87" y="68"/>
                  <a:pt x="88" y="69"/>
                  <a:pt x="88" y="70"/>
                </a:cubicBezTo>
                <a:cubicBezTo>
                  <a:pt x="88" y="71"/>
                  <a:pt x="87" y="72"/>
                  <a:pt x="86" y="72"/>
                </a:cubicBezTo>
                <a:close/>
                <a:moveTo>
                  <a:pt x="86" y="64"/>
                </a:moveTo>
                <a:cubicBezTo>
                  <a:pt x="74" y="64"/>
                  <a:pt x="74" y="64"/>
                  <a:pt x="74" y="64"/>
                </a:cubicBezTo>
                <a:cubicBezTo>
                  <a:pt x="73" y="64"/>
                  <a:pt x="72" y="63"/>
                  <a:pt x="72" y="62"/>
                </a:cubicBezTo>
                <a:cubicBezTo>
                  <a:pt x="72" y="61"/>
                  <a:pt x="73" y="60"/>
                  <a:pt x="74" y="60"/>
                </a:cubicBezTo>
                <a:cubicBezTo>
                  <a:pt x="86" y="60"/>
                  <a:pt x="86" y="60"/>
                  <a:pt x="86" y="60"/>
                </a:cubicBezTo>
                <a:cubicBezTo>
                  <a:pt x="87" y="60"/>
                  <a:pt x="88" y="61"/>
                  <a:pt x="88" y="62"/>
                </a:cubicBezTo>
                <a:cubicBezTo>
                  <a:pt x="88" y="63"/>
                  <a:pt x="87" y="64"/>
                  <a:pt x="86" y="64"/>
                </a:cubicBezTo>
                <a:close/>
                <a:moveTo>
                  <a:pt x="86" y="56"/>
                </a:moveTo>
                <a:cubicBezTo>
                  <a:pt x="74" y="56"/>
                  <a:pt x="74" y="56"/>
                  <a:pt x="74" y="56"/>
                </a:cubicBezTo>
                <a:cubicBezTo>
                  <a:pt x="73" y="56"/>
                  <a:pt x="72" y="55"/>
                  <a:pt x="72" y="54"/>
                </a:cubicBezTo>
                <a:cubicBezTo>
                  <a:pt x="72" y="53"/>
                  <a:pt x="73" y="52"/>
                  <a:pt x="74" y="52"/>
                </a:cubicBezTo>
                <a:cubicBezTo>
                  <a:pt x="86" y="52"/>
                  <a:pt x="86" y="52"/>
                  <a:pt x="86" y="52"/>
                </a:cubicBezTo>
                <a:cubicBezTo>
                  <a:pt x="87" y="52"/>
                  <a:pt x="88" y="53"/>
                  <a:pt x="88" y="54"/>
                </a:cubicBezTo>
                <a:cubicBezTo>
                  <a:pt x="88" y="55"/>
                  <a:pt x="87" y="56"/>
                  <a:pt x="86" y="56"/>
                </a:cubicBezTo>
                <a:close/>
                <a:moveTo>
                  <a:pt x="86" y="48"/>
                </a:moveTo>
                <a:cubicBezTo>
                  <a:pt x="74" y="48"/>
                  <a:pt x="74" y="48"/>
                  <a:pt x="74" y="48"/>
                </a:cubicBezTo>
                <a:cubicBezTo>
                  <a:pt x="73" y="48"/>
                  <a:pt x="72" y="47"/>
                  <a:pt x="72" y="46"/>
                </a:cubicBezTo>
                <a:cubicBezTo>
                  <a:pt x="72" y="45"/>
                  <a:pt x="73" y="44"/>
                  <a:pt x="74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7" y="44"/>
                  <a:pt x="88" y="45"/>
                  <a:pt x="88" y="46"/>
                </a:cubicBezTo>
                <a:cubicBezTo>
                  <a:pt x="88" y="47"/>
                  <a:pt x="87" y="48"/>
                  <a:pt x="86" y="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2" name="Rectangle 34">
            <a:extLst>
              <a:ext uri="{FF2B5EF4-FFF2-40B4-BE49-F238E27FC236}">
                <a16:creationId xmlns:a16="http://schemas.microsoft.com/office/drawing/2014/main" id="{95E76223-C7DF-44AE-AF5C-211291AB60BA}"/>
              </a:ext>
            </a:extLst>
          </p:cNvPr>
          <p:cNvSpPr/>
          <p:nvPr/>
        </p:nvSpPr>
        <p:spPr>
          <a:xfrm flipH="1" flipV="1">
            <a:off x="0" y="6184228"/>
            <a:ext cx="1952448" cy="673772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9887" h="1207779">
                <a:moveTo>
                  <a:pt x="20077" y="0"/>
                </a:moveTo>
                <a:lnTo>
                  <a:pt x="3499887" y="4553"/>
                </a:lnTo>
                <a:lnTo>
                  <a:pt x="3499887" y="1130405"/>
                </a:lnTo>
                <a:cubicBezTo>
                  <a:pt x="3499588" y="1433772"/>
                  <a:pt x="3468504" y="745115"/>
                  <a:pt x="2205570" y="775263"/>
                </a:cubicBezTo>
                <a:cubicBezTo>
                  <a:pt x="942636" y="805411"/>
                  <a:pt x="-163771" y="183848"/>
                  <a:pt x="2007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25F1B77B-10A7-4E8F-9055-169B8B309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4D2E29-67F4-44D8-B0E3-F54815B4F12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95139" y="191839"/>
            <a:ext cx="481082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 err="1">
                <a:solidFill>
                  <a:srgbClr val="652D74"/>
                </a:solidFill>
                <a:latin typeface="+mj-lt"/>
                <a:ea typeface="+mj-ea"/>
                <a:cs typeface="+mj-cs"/>
              </a:rPr>
              <a:t>Инновационность</a:t>
            </a:r>
            <a:r>
              <a:rPr lang="ru-RU" sz="3200" b="1" dirty="0">
                <a:solidFill>
                  <a:srgbClr val="652D74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dirty="0">
                <a:solidFill>
                  <a:srgbClr val="652D74"/>
                </a:solidFill>
                <a:latin typeface="+mj-lt"/>
                <a:ea typeface="+mj-ea"/>
                <a:cs typeface="+mj-cs"/>
              </a:rPr>
              <a:t>проекта</a:t>
            </a:r>
            <a:endParaRPr lang="ru-RU" sz="3200" b="1" dirty="0">
              <a:solidFill>
                <a:srgbClr val="652D74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65" y="5826984"/>
            <a:ext cx="1669362" cy="81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691" y="0"/>
            <a:ext cx="2118232" cy="1669143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727371"/>
            <a:ext cx="4760685" cy="58635"/>
            <a:chOff x="0" y="692501"/>
            <a:chExt cx="2624903" cy="97077"/>
          </a:xfrm>
          <a:solidFill>
            <a:srgbClr val="7030A0"/>
          </a:solidFill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585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Rectangle 34">
            <a:extLst>
              <a:ext uri="{FF2B5EF4-FFF2-40B4-BE49-F238E27FC236}">
                <a16:creationId xmlns:a16="http://schemas.microsoft.com/office/drawing/2014/main" id="{D1F89E4E-E549-4B72-B0C1-B89855BD0328}"/>
              </a:ext>
            </a:extLst>
          </p:cNvPr>
          <p:cNvSpPr/>
          <p:nvPr/>
        </p:nvSpPr>
        <p:spPr>
          <a:xfrm flipH="1" flipV="1">
            <a:off x="0" y="3583581"/>
            <a:ext cx="11487152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59" name="Picture 25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0F7A178-0008-4EBA-B8D1-993F1780F1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68" r="47907" b="16601"/>
          <a:stretch/>
        </p:blipFill>
        <p:spPr>
          <a:xfrm>
            <a:off x="624344" y="0"/>
            <a:ext cx="4052641" cy="6125029"/>
          </a:xfrm>
          <a:prstGeom prst="rect">
            <a:avLst/>
          </a:prstGeom>
        </p:spPr>
      </p:pic>
      <p:sp>
        <p:nvSpPr>
          <p:cNvPr id="256" name="Rectangle 255">
            <a:extLst>
              <a:ext uri="{FF2B5EF4-FFF2-40B4-BE49-F238E27FC236}">
                <a16:creationId xmlns:a16="http://schemas.microsoft.com/office/drawing/2014/main" id="{562E07FC-6BAE-43C3-9C70-3CD3DB4FC862}"/>
              </a:ext>
            </a:extLst>
          </p:cNvPr>
          <p:cNvSpPr/>
          <p:nvPr/>
        </p:nvSpPr>
        <p:spPr>
          <a:xfrm>
            <a:off x="624346" y="0"/>
            <a:ext cx="4053562" cy="6125029"/>
          </a:xfrm>
          <a:prstGeom prst="rect">
            <a:avLst/>
          </a:prstGeom>
          <a:gradFill>
            <a:gsLst>
              <a:gs pos="21000">
                <a:schemeClr val="accent1">
                  <a:alpha val="85000"/>
                </a:schemeClr>
              </a:gs>
              <a:gs pos="100000">
                <a:schemeClr val="accent2">
                  <a:alpha val="9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7" name="Title 7">
            <a:extLst>
              <a:ext uri="{FF2B5EF4-FFF2-40B4-BE49-F238E27FC236}">
                <a16:creationId xmlns:a16="http://schemas.microsoft.com/office/drawing/2014/main" id="{D6BBC02A-57B6-4751-8230-AE7A6A241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606" y="4498209"/>
            <a:ext cx="3596115" cy="1107996"/>
          </a:xfr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Georgia" panose="02040502050405020303" pitchFamily="18" charset="0"/>
              </a:rPr>
              <a:t>Аналоги и конкуренты</a:t>
            </a:r>
            <a:endParaRPr lang="ru-RU" sz="4000" dirty="0">
              <a:solidFill>
                <a:schemeClr val="bg1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B681EB-DB13-4D6C-B8F5-BFEE8EC6FD95}"/>
              </a:ext>
            </a:extLst>
          </p:cNvPr>
          <p:cNvGrpSpPr/>
          <p:nvPr/>
        </p:nvGrpSpPr>
        <p:grpSpPr>
          <a:xfrm>
            <a:off x="5668509" y="552757"/>
            <a:ext cx="2423933" cy="3175248"/>
            <a:chOff x="594889" y="1834251"/>
            <a:chExt cx="2734301" cy="3581817"/>
          </a:xfrm>
          <a:solidFill>
            <a:schemeClr val="accent1"/>
          </a:solidFill>
        </p:grpSpPr>
        <p:sp>
          <p:nvSpPr>
            <p:cNvPr id="198" name="Freeform 43">
              <a:extLst>
                <a:ext uri="{FF2B5EF4-FFF2-40B4-BE49-F238E27FC236}">
                  <a16:creationId xmlns:a16="http://schemas.microsoft.com/office/drawing/2014/main" id="{0AFCA4F1-54EB-42BD-A4E4-D0C198A6B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3443" y="5364933"/>
              <a:ext cx="53497" cy="51135"/>
            </a:xfrm>
            <a:custGeom>
              <a:avLst/>
              <a:gdLst>
                <a:gd name="T0" fmla="*/ 0 w 41"/>
                <a:gd name="T1" fmla="*/ 30 h 38"/>
                <a:gd name="T2" fmla="*/ 10 w 41"/>
                <a:gd name="T3" fmla="*/ 0 h 38"/>
                <a:gd name="T4" fmla="*/ 13 w 41"/>
                <a:gd name="T5" fmla="*/ 0 h 38"/>
                <a:gd name="T6" fmla="*/ 22 w 41"/>
                <a:gd name="T7" fmla="*/ 12 h 38"/>
                <a:gd name="T8" fmla="*/ 40 w 41"/>
                <a:gd name="T9" fmla="*/ 25 h 38"/>
                <a:gd name="T10" fmla="*/ 19 w 41"/>
                <a:gd name="T11" fmla="*/ 25 h 38"/>
                <a:gd name="T12" fmla="*/ 15 w 41"/>
                <a:gd name="T13" fmla="*/ 37 h 38"/>
                <a:gd name="T14" fmla="*/ 0 w 41"/>
                <a:gd name="T15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8">
                  <a:moveTo>
                    <a:pt x="0" y="30"/>
                  </a:moveTo>
                  <a:lnTo>
                    <a:pt x="10" y="0"/>
                  </a:lnTo>
                  <a:lnTo>
                    <a:pt x="13" y="0"/>
                  </a:lnTo>
                  <a:lnTo>
                    <a:pt x="22" y="12"/>
                  </a:lnTo>
                  <a:lnTo>
                    <a:pt x="40" y="25"/>
                  </a:lnTo>
                  <a:lnTo>
                    <a:pt x="19" y="25"/>
                  </a:lnTo>
                  <a:lnTo>
                    <a:pt x="15" y="37"/>
                  </a:lnTo>
                  <a:lnTo>
                    <a:pt x="0" y="3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9" name="Freeform 44">
              <a:extLst>
                <a:ext uri="{FF2B5EF4-FFF2-40B4-BE49-F238E27FC236}">
                  <a16:creationId xmlns:a16="http://schemas.microsoft.com/office/drawing/2014/main" id="{839CCD9E-67CE-42FF-86B6-DC64279A6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3722" y="5357798"/>
              <a:ext cx="47553" cy="49946"/>
            </a:xfrm>
            <a:custGeom>
              <a:avLst/>
              <a:gdLst>
                <a:gd name="T0" fmla="*/ 31 w 35"/>
                <a:gd name="T1" fmla="*/ 5 h 38"/>
                <a:gd name="T2" fmla="*/ 21 w 35"/>
                <a:gd name="T3" fmla="*/ 37 h 38"/>
                <a:gd name="T4" fmla="*/ 0 w 35"/>
                <a:gd name="T5" fmla="*/ 25 h 38"/>
                <a:gd name="T6" fmla="*/ 5 w 35"/>
                <a:gd name="T7" fmla="*/ 7 h 38"/>
                <a:gd name="T8" fmla="*/ 14 w 35"/>
                <a:gd name="T9" fmla="*/ 0 h 38"/>
                <a:gd name="T10" fmla="*/ 34 w 35"/>
                <a:gd name="T11" fmla="*/ 5 h 38"/>
                <a:gd name="T12" fmla="*/ 31 w 35"/>
                <a:gd name="T13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8">
                  <a:moveTo>
                    <a:pt x="31" y="5"/>
                  </a:moveTo>
                  <a:lnTo>
                    <a:pt x="21" y="37"/>
                  </a:lnTo>
                  <a:lnTo>
                    <a:pt x="0" y="25"/>
                  </a:lnTo>
                  <a:lnTo>
                    <a:pt x="5" y="7"/>
                  </a:lnTo>
                  <a:lnTo>
                    <a:pt x="14" y="0"/>
                  </a:lnTo>
                  <a:lnTo>
                    <a:pt x="34" y="5"/>
                  </a:lnTo>
                  <a:lnTo>
                    <a:pt x="31" y="5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0" name="Freeform 45">
              <a:extLst>
                <a:ext uri="{FF2B5EF4-FFF2-40B4-BE49-F238E27FC236}">
                  <a16:creationId xmlns:a16="http://schemas.microsoft.com/office/drawing/2014/main" id="{8AD7273D-F148-4DE3-B2CB-3B578FDE6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763" y="4490884"/>
              <a:ext cx="137904" cy="899022"/>
            </a:xfrm>
            <a:custGeom>
              <a:avLst/>
              <a:gdLst>
                <a:gd name="T0" fmla="*/ 56 w 103"/>
                <a:gd name="T1" fmla="*/ 625 h 674"/>
                <a:gd name="T2" fmla="*/ 40 w 103"/>
                <a:gd name="T3" fmla="*/ 597 h 674"/>
                <a:gd name="T4" fmla="*/ 46 w 103"/>
                <a:gd name="T5" fmla="*/ 551 h 674"/>
                <a:gd name="T6" fmla="*/ 49 w 103"/>
                <a:gd name="T7" fmla="*/ 478 h 674"/>
                <a:gd name="T8" fmla="*/ 43 w 103"/>
                <a:gd name="T9" fmla="*/ 438 h 674"/>
                <a:gd name="T10" fmla="*/ 33 w 103"/>
                <a:gd name="T11" fmla="*/ 397 h 674"/>
                <a:gd name="T12" fmla="*/ 44 w 103"/>
                <a:gd name="T13" fmla="*/ 372 h 674"/>
                <a:gd name="T14" fmla="*/ 41 w 103"/>
                <a:gd name="T15" fmla="*/ 326 h 674"/>
                <a:gd name="T16" fmla="*/ 41 w 103"/>
                <a:gd name="T17" fmla="*/ 309 h 674"/>
                <a:gd name="T18" fmla="*/ 49 w 103"/>
                <a:gd name="T19" fmla="*/ 284 h 674"/>
                <a:gd name="T20" fmla="*/ 41 w 103"/>
                <a:gd name="T21" fmla="*/ 265 h 674"/>
                <a:gd name="T22" fmla="*/ 47 w 103"/>
                <a:gd name="T23" fmla="*/ 235 h 674"/>
                <a:gd name="T24" fmla="*/ 42 w 103"/>
                <a:gd name="T25" fmla="*/ 198 h 674"/>
                <a:gd name="T26" fmla="*/ 49 w 103"/>
                <a:gd name="T27" fmla="*/ 175 h 674"/>
                <a:gd name="T28" fmla="*/ 63 w 103"/>
                <a:gd name="T29" fmla="*/ 155 h 674"/>
                <a:gd name="T30" fmla="*/ 64 w 103"/>
                <a:gd name="T31" fmla="*/ 134 h 674"/>
                <a:gd name="T32" fmla="*/ 73 w 103"/>
                <a:gd name="T33" fmla="*/ 112 h 674"/>
                <a:gd name="T34" fmla="*/ 64 w 103"/>
                <a:gd name="T35" fmla="*/ 87 h 674"/>
                <a:gd name="T36" fmla="*/ 54 w 103"/>
                <a:gd name="T37" fmla="*/ 36 h 674"/>
                <a:gd name="T38" fmla="*/ 38 w 103"/>
                <a:gd name="T39" fmla="*/ 8 h 674"/>
                <a:gd name="T40" fmla="*/ 21 w 103"/>
                <a:gd name="T41" fmla="*/ 10 h 674"/>
                <a:gd name="T42" fmla="*/ 28 w 103"/>
                <a:gd name="T43" fmla="*/ 39 h 674"/>
                <a:gd name="T44" fmla="*/ 23 w 103"/>
                <a:gd name="T45" fmla="*/ 104 h 674"/>
                <a:gd name="T46" fmla="*/ 28 w 103"/>
                <a:gd name="T47" fmla="*/ 112 h 674"/>
                <a:gd name="T48" fmla="*/ 24 w 103"/>
                <a:gd name="T49" fmla="*/ 147 h 674"/>
                <a:gd name="T50" fmla="*/ 13 w 103"/>
                <a:gd name="T51" fmla="*/ 187 h 674"/>
                <a:gd name="T52" fmla="*/ 14 w 103"/>
                <a:gd name="T53" fmla="*/ 216 h 674"/>
                <a:gd name="T54" fmla="*/ 15 w 103"/>
                <a:gd name="T55" fmla="*/ 268 h 674"/>
                <a:gd name="T56" fmla="*/ 4 w 103"/>
                <a:gd name="T57" fmla="*/ 340 h 674"/>
                <a:gd name="T58" fmla="*/ 11 w 103"/>
                <a:gd name="T59" fmla="*/ 437 h 674"/>
                <a:gd name="T60" fmla="*/ 15 w 103"/>
                <a:gd name="T61" fmla="*/ 451 h 674"/>
                <a:gd name="T62" fmla="*/ 20 w 103"/>
                <a:gd name="T63" fmla="*/ 499 h 674"/>
                <a:gd name="T64" fmla="*/ 13 w 103"/>
                <a:gd name="T65" fmla="*/ 535 h 674"/>
                <a:gd name="T66" fmla="*/ 13 w 103"/>
                <a:gd name="T67" fmla="*/ 566 h 674"/>
                <a:gd name="T68" fmla="*/ 28 w 103"/>
                <a:gd name="T69" fmla="*/ 605 h 674"/>
                <a:gd name="T70" fmla="*/ 40 w 103"/>
                <a:gd name="T71" fmla="*/ 625 h 674"/>
                <a:gd name="T72" fmla="*/ 54 w 103"/>
                <a:gd name="T73" fmla="*/ 637 h 674"/>
                <a:gd name="T74" fmla="*/ 72 w 103"/>
                <a:gd name="T75" fmla="*/ 654 h 674"/>
                <a:gd name="T76" fmla="*/ 87 w 103"/>
                <a:gd name="T77" fmla="*/ 673 h 674"/>
                <a:gd name="T78" fmla="*/ 102 w 103"/>
                <a:gd name="T79" fmla="*/ 650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" h="674">
                  <a:moveTo>
                    <a:pt x="99" y="623"/>
                  </a:moveTo>
                  <a:lnTo>
                    <a:pt x="56" y="625"/>
                  </a:lnTo>
                  <a:lnTo>
                    <a:pt x="53" y="604"/>
                  </a:lnTo>
                  <a:lnTo>
                    <a:pt x="40" y="597"/>
                  </a:lnTo>
                  <a:lnTo>
                    <a:pt x="38" y="552"/>
                  </a:lnTo>
                  <a:lnTo>
                    <a:pt x="46" y="551"/>
                  </a:lnTo>
                  <a:lnTo>
                    <a:pt x="48" y="538"/>
                  </a:lnTo>
                  <a:lnTo>
                    <a:pt x="49" y="478"/>
                  </a:lnTo>
                  <a:lnTo>
                    <a:pt x="43" y="462"/>
                  </a:lnTo>
                  <a:lnTo>
                    <a:pt x="43" y="438"/>
                  </a:lnTo>
                  <a:lnTo>
                    <a:pt x="38" y="411"/>
                  </a:lnTo>
                  <a:lnTo>
                    <a:pt x="33" y="397"/>
                  </a:lnTo>
                  <a:lnTo>
                    <a:pt x="33" y="385"/>
                  </a:lnTo>
                  <a:lnTo>
                    <a:pt x="44" y="372"/>
                  </a:lnTo>
                  <a:lnTo>
                    <a:pt x="31" y="343"/>
                  </a:lnTo>
                  <a:lnTo>
                    <a:pt x="41" y="326"/>
                  </a:lnTo>
                  <a:lnTo>
                    <a:pt x="48" y="317"/>
                  </a:lnTo>
                  <a:lnTo>
                    <a:pt x="41" y="309"/>
                  </a:lnTo>
                  <a:lnTo>
                    <a:pt x="41" y="287"/>
                  </a:lnTo>
                  <a:lnTo>
                    <a:pt x="49" y="284"/>
                  </a:lnTo>
                  <a:lnTo>
                    <a:pt x="48" y="267"/>
                  </a:lnTo>
                  <a:lnTo>
                    <a:pt x="41" y="265"/>
                  </a:lnTo>
                  <a:lnTo>
                    <a:pt x="40" y="240"/>
                  </a:lnTo>
                  <a:lnTo>
                    <a:pt x="47" y="235"/>
                  </a:lnTo>
                  <a:lnTo>
                    <a:pt x="45" y="222"/>
                  </a:lnTo>
                  <a:lnTo>
                    <a:pt x="42" y="198"/>
                  </a:lnTo>
                  <a:lnTo>
                    <a:pt x="48" y="189"/>
                  </a:lnTo>
                  <a:lnTo>
                    <a:pt x="49" y="175"/>
                  </a:lnTo>
                  <a:lnTo>
                    <a:pt x="59" y="168"/>
                  </a:lnTo>
                  <a:lnTo>
                    <a:pt x="63" y="155"/>
                  </a:lnTo>
                  <a:lnTo>
                    <a:pt x="55" y="144"/>
                  </a:lnTo>
                  <a:lnTo>
                    <a:pt x="64" y="134"/>
                  </a:lnTo>
                  <a:lnTo>
                    <a:pt x="64" y="115"/>
                  </a:lnTo>
                  <a:lnTo>
                    <a:pt x="73" y="112"/>
                  </a:lnTo>
                  <a:lnTo>
                    <a:pt x="74" y="93"/>
                  </a:lnTo>
                  <a:lnTo>
                    <a:pt x="64" y="87"/>
                  </a:lnTo>
                  <a:lnTo>
                    <a:pt x="54" y="67"/>
                  </a:lnTo>
                  <a:lnTo>
                    <a:pt x="54" y="36"/>
                  </a:lnTo>
                  <a:lnTo>
                    <a:pt x="40" y="23"/>
                  </a:lnTo>
                  <a:lnTo>
                    <a:pt x="38" y="8"/>
                  </a:lnTo>
                  <a:lnTo>
                    <a:pt x="31" y="0"/>
                  </a:lnTo>
                  <a:lnTo>
                    <a:pt x="21" y="10"/>
                  </a:lnTo>
                  <a:lnTo>
                    <a:pt x="24" y="31"/>
                  </a:lnTo>
                  <a:lnTo>
                    <a:pt x="28" y="39"/>
                  </a:lnTo>
                  <a:lnTo>
                    <a:pt x="29" y="97"/>
                  </a:lnTo>
                  <a:lnTo>
                    <a:pt x="23" y="104"/>
                  </a:lnTo>
                  <a:lnTo>
                    <a:pt x="23" y="112"/>
                  </a:lnTo>
                  <a:lnTo>
                    <a:pt x="28" y="112"/>
                  </a:lnTo>
                  <a:lnTo>
                    <a:pt x="28" y="147"/>
                  </a:lnTo>
                  <a:lnTo>
                    <a:pt x="24" y="147"/>
                  </a:lnTo>
                  <a:lnTo>
                    <a:pt x="23" y="187"/>
                  </a:lnTo>
                  <a:lnTo>
                    <a:pt x="13" y="187"/>
                  </a:lnTo>
                  <a:lnTo>
                    <a:pt x="18" y="196"/>
                  </a:lnTo>
                  <a:lnTo>
                    <a:pt x="14" y="216"/>
                  </a:lnTo>
                  <a:lnTo>
                    <a:pt x="11" y="266"/>
                  </a:lnTo>
                  <a:lnTo>
                    <a:pt x="15" y="268"/>
                  </a:lnTo>
                  <a:lnTo>
                    <a:pt x="9" y="330"/>
                  </a:lnTo>
                  <a:lnTo>
                    <a:pt x="4" y="340"/>
                  </a:lnTo>
                  <a:lnTo>
                    <a:pt x="0" y="346"/>
                  </a:lnTo>
                  <a:lnTo>
                    <a:pt x="11" y="437"/>
                  </a:lnTo>
                  <a:lnTo>
                    <a:pt x="5" y="451"/>
                  </a:lnTo>
                  <a:lnTo>
                    <a:pt x="15" y="451"/>
                  </a:lnTo>
                  <a:lnTo>
                    <a:pt x="18" y="454"/>
                  </a:lnTo>
                  <a:lnTo>
                    <a:pt x="20" y="499"/>
                  </a:lnTo>
                  <a:lnTo>
                    <a:pt x="14" y="512"/>
                  </a:lnTo>
                  <a:lnTo>
                    <a:pt x="13" y="535"/>
                  </a:lnTo>
                  <a:lnTo>
                    <a:pt x="23" y="540"/>
                  </a:lnTo>
                  <a:lnTo>
                    <a:pt x="13" y="566"/>
                  </a:lnTo>
                  <a:lnTo>
                    <a:pt x="20" y="592"/>
                  </a:lnTo>
                  <a:lnTo>
                    <a:pt x="28" y="605"/>
                  </a:lnTo>
                  <a:lnTo>
                    <a:pt x="38" y="610"/>
                  </a:lnTo>
                  <a:lnTo>
                    <a:pt x="40" y="625"/>
                  </a:lnTo>
                  <a:lnTo>
                    <a:pt x="44" y="632"/>
                  </a:lnTo>
                  <a:lnTo>
                    <a:pt x="54" y="637"/>
                  </a:lnTo>
                  <a:lnTo>
                    <a:pt x="59" y="647"/>
                  </a:lnTo>
                  <a:lnTo>
                    <a:pt x="72" y="654"/>
                  </a:lnTo>
                  <a:lnTo>
                    <a:pt x="80" y="662"/>
                  </a:lnTo>
                  <a:lnTo>
                    <a:pt x="87" y="673"/>
                  </a:lnTo>
                  <a:lnTo>
                    <a:pt x="91" y="656"/>
                  </a:lnTo>
                  <a:lnTo>
                    <a:pt x="102" y="650"/>
                  </a:lnTo>
                  <a:lnTo>
                    <a:pt x="99" y="62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1" name="Freeform 46">
              <a:extLst>
                <a:ext uri="{FF2B5EF4-FFF2-40B4-BE49-F238E27FC236}">
                  <a16:creationId xmlns:a16="http://schemas.microsoft.com/office/drawing/2014/main" id="{B07F2CEE-90E4-4184-942A-D72B74591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7776" y="3656078"/>
              <a:ext cx="57064" cy="53513"/>
            </a:xfrm>
            <a:custGeom>
              <a:avLst/>
              <a:gdLst>
                <a:gd name="T0" fmla="*/ 32 w 43"/>
                <a:gd name="T1" fmla="*/ 1 h 41"/>
                <a:gd name="T2" fmla="*/ 26 w 43"/>
                <a:gd name="T3" fmla="*/ 14 h 41"/>
                <a:gd name="T4" fmla="*/ 32 w 43"/>
                <a:gd name="T5" fmla="*/ 21 h 41"/>
                <a:gd name="T6" fmla="*/ 23 w 43"/>
                <a:gd name="T7" fmla="*/ 26 h 41"/>
                <a:gd name="T8" fmla="*/ 0 w 43"/>
                <a:gd name="T9" fmla="*/ 26 h 41"/>
                <a:gd name="T10" fmla="*/ 3 w 43"/>
                <a:gd name="T11" fmla="*/ 37 h 41"/>
                <a:gd name="T12" fmla="*/ 21 w 43"/>
                <a:gd name="T13" fmla="*/ 38 h 41"/>
                <a:gd name="T14" fmla="*/ 37 w 43"/>
                <a:gd name="T15" fmla="*/ 40 h 41"/>
                <a:gd name="T16" fmla="*/ 42 w 43"/>
                <a:gd name="T17" fmla="*/ 29 h 41"/>
                <a:gd name="T18" fmla="*/ 42 w 43"/>
                <a:gd name="T19" fmla="*/ 8 h 41"/>
                <a:gd name="T20" fmla="*/ 42 w 43"/>
                <a:gd name="T21" fmla="*/ 0 h 41"/>
                <a:gd name="T22" fmla="*/ 32 w 43"/>
                <a:gd name="T2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41">
                  <a:moveTo>
                    <a:pt x="32" y="1"/>
                  </a:moveTo>
                  <a:lnTo>
                    <a:pt x="26" y="14"/>
                  </a:lnTo>
                  <a:lnTo>
                    <a:pt x="32" y="21"/>
                  </a:lnTo>
                  <a:lnTo>
                    <a:pt x="23" y="26"/>
                  </a:lnTo>
                  <a:lnTo>
                    <a:pt x="0" y="26"/>
                  </a:lnTo>
                  <a:lnTo>
                    <a:pt x="3" y="37"/>
                  </a:lnTo>
                  <a:lnTo>
                    <a:pt x="21" y="38"/>
                  </a:lnTo>
                  <a:lnTo>
                    <a:pt x="37" y="40"/>
                  </a:lnTo>
                  <a:lnTo>
                    <a:pt x="42" y="29"/>
                  </a:lnTo>
                  <a:lnTo>
                    <a:pt x="42" y="8"/>
                  </a:lnTo>
                  <a:lnTo>
                    <a:pt x="42" y="0"/>
                  </a:lnTo>
                  <a:lnTo>
                    <a:pt x="32" y="1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2" name="Freeform 47">
              <a:extLst>
                <a:ext uri="{FF2B5EF4-FFF2-40B4-BE49-F238E27FC236}">
                  <a16:creationId xmlns:a16="http://schemas.microsoft.com/office/drawing/2014/main" id="{8AF30C6E-75A0-4EF0-8356-12FBD2F90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7906" y="3364729"/>
              <a:ext cx="549238" cy="415025"/>
            </a:xfrm>
            <a:custGeom>
              <a:avLst/>
              <a:gdLst>
                <a:gd name="T0" fmla="*/ 245 w 412"/>
                <a:gd name="T1" fmla="*/ 119 h 312"/>
                <a:gd name="T2" fmla="*/ 229 w 412"/>
                <a:gd name="T3" fmla="*/ 93 h 312"/>
                <a:gd name="T4" fmla="*/ 216 w 412"/>
                <a:gd name="T5" fmla="*/ 60 h 312"/>
                <a:gd name="T6" fmla="*/ 196 w 412"/>
                <a:gd name="T7" fmla="*/ 70 h 312"/>
                <a:gd name="T8" fmla="*/ 174 w 412"/>
                <a:gd name="T9" fmla="*/ 45 h 312"/>
                <a:gd name="T10" fmla="*/ 164 w 412"/>
                <a:gd name="T11" fmla="*/ 29 h 312"/>
                <a:gd name="T12" fmla="*/ 147 w 412"/>
                <a:gd name="T13" fmla="*/ 11 h 312"/>
                <a:gd name="T14" fmla="*/ 125 w 412"/>
                <a:gd name="T15" fmla="*/ 20 h 312"/>
                <a:gd name="T16" fmla="*/ 101 w 412"/>
                <a:gd name="T17" fmla="*/ 29 h 312"/>
                <a:gd name="T18" fmla="*/ 63 w 412"/>
                <a:gd name="T19" fmla="*/ 31 h 312"/>
                <a:gd name="T20" fmla="*/ 35 w 412"/>
                <a:gd name="T21" fmla="*/ 11 h 312"/>
                <a:gd name="T22" fmla="*/ 0 w 412"/>
                <a:gd name="T23" fmla="*/ 0 h 312"/>
                <a:gd name="T24" fmla="*/ 16 w 412"/>
                <a:gd name="T25" fmla="*/ 53 h 312"/>
                <a:gd name="T26" fmla="*/ 25 w 412"/>
                <a:gd name="T27" fmla="*/ 87 h 312"/>
                <a:gd name="T28" fmla="*/ 41 w 412"/>
                <a:gd name="T29" fmla="*/ 110 h 312"/>
                <a:gd name="T30" fmla="*/ 59 w 412"/>
                <a:gd name="T31" fmla="*/ 146 h 312"/>
                <a:gd name="T32" fmla="*/ 98 w 412"/>
                <a:gd name="T33" fmla="*/ 177 h 312"/>
                <a:gd name="T34" fmla="*/ 78 w 412"/>
                <a:gd name="T35" fmla="*/ 129 h 312"/>
                <a:gd name="T36" fmla="*/ 51 w 412"/>
                <a:gd name="T37" fmla="*/ 83 h 312"/>
                <a:gd name="T38" fmla="*/ 31 w 412"/>
                <a:gd name="T39" fmla="*/ 45 h 312"/>
                <a:gd name="T40" fmla="*/ 41 w 412"/>
                <a:gd name="T41" fmla="*/ 28 h 312"/>
                <a:gd name="T42" fmla="*/ 64 w 412"/>
                <a:gd name="T43" fmla="*/ 49 h 312"/>
                <a:gd name="T44" fmla="*/ 78 w 412"/>
                <a:gd name="T45" fmla="*/ 88 h 312"/>
                <a:gd name="T46" fmla="*/ 97 w 412"/>
                <a:gd name="T47" fmla="*/ 112 h 312"/>
                <a:gd name="T48" fmla="*/ 110 w 412"/>
                <a:gd name="T49" fmla="*/ 132 h 312"/>
                <a:gd name="T50" fmla="*/ 129 w 412"/>
                <a:gd name="T51" fmla="*/ 158 h 312"/>
                <a:gd name="T52" fmla="*/ 140 w 412"/>
                <a:gd name="T53" fmla="*/ 172 h 312"/>
                <a:gd name="T54" fmla="*/ 147 w 412"/>
                <a:gd name="T55" fmla="*/ 207 h 312"/>
                <a:gd name="T56" fmla="*/ 156 w 412"/>
                <a:gd name="T57" fmla="*/ 230 h 312"/>
                <a:gd name="T58" fmla="*/ 275 w 412"/>
                <a:gd name="T59" fmla="*/ 295 h 312"/>
                <a:gd name="T60" fmla="*/ 299 w 412"/>
                <a:gd name="T61" fmla="*/ 291 h 312"/>
                <a:gd name="T62" fmla="*/ 327 w 412"/>
                <a:gd name="T63" fmla="*/ 311 h 312"/>
                <a:gd name="T64" fmla="*/ 346 w 412"/>
                <a:gd name="T65" fmla="*/ 290 h 312"/>
                <a:gd name="T66" fmla="*/ 370 w 412"/>
                <a:gd name="T67" fmla="*/ 263 h 312"/>
                <a:gd name="T68" fmla="*/ 396 w 412"/>
                <a:gd name="T69" fmla="*/ 250 h 312"/>
                <a:gd name="T70" fmla="*/ 405 w 412"/>
                <a:gd name="T71" fmla="*/ 218 h 312"/>
                <a:gd name="T72" fmla="*/ 408 w 412"/>
                <a:gd name="T73" fmla="*/ 200 h 312"/>
                <a:gd name="T74" fmla="*/ 362 w 412"/>
                <a:gd name="T75" fmla="*/ 208 h 312"/>
                <a:gd name="T76" fmla="*/ 325 w 412"/>
                <a:gd name="T77" fmla="*/ 245 h 312"/>
                <a:gd name="T78" fmla="*/ 269 w 412"/>
                <a:gd name="T79" fmla="*/ 229 h 312"/>
                <a:gd name="T80" fmla="*/ 254 w 412"/>
                <a:gd name="T81" fmla="*/ 160 h 312"/>
                <a:gd name="T82" fmla="*/ 265 w 412"/>
                <a:gd name="T83" fmla="*/ 11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2" h="312">
                  <a:moveTo>
                    <a:pt x="265" y="119"/>
                  </a:moveTo>
                  <a:lnTo>
                    <a:pt x="245" y="119"/>
                  </a:lnTo>
                  <a:lnTo>
                    <a:pt x="241" y="99"/>
                  </a:lnTo>
                  <a:lnTo>
                    <a:pt x="229" y="93"/>
                  </a:lnTo>
                  <a:lnTo>
                    <a:pt x="225" y="72"/>
                  </a:lnTo>
                  <a:lnTo>
                    <a:pt x="216" y="60"/>
                  </a:lnTo>
                  <a:lnTo>
                    <a:pt x="201" y="49"/>
                  </a:lnTo>
                  <a:lnTo>
                    <a:pt x="196" y="70"/>
                  </a:lnTo>
                  <a:lnTo>
                    <a:pt x="181" y="70"/>
                  </a:lnTo>
                  <a:lnTo>
                    <a:pt x="174" y="45"/>
                  </a:lnTo>
                  <a:lnTo>
                    <a:pt x="165" y="43"/>
                  </a:lnTo>
                  <a:lnTo>
                    <a:pt x="164" y="29"/>
                  </a:lnTo>
                  <a:lnTo>
                    <a:pt x="152" y="26"/>
                  </a:lnTo>
                  <a:lnTo>
                    <a:pt x="147" y="11"/>
                  </a:lnTo>
                  <a:lnTo>
                    <a:pt x="137" y="19"/>
                  </a:lnTo>
                  <a:lnTo>
                    <a:pt x="125" y="20"/>
                  </a:lnTo>
                  <a:lnTo>
                    <a:pt x="122" y="29"/>
                  </a:lnTo>
                  <a:lnTo>
                    <a:pt x="101" y="29"/>
                  </a:lnTo>
                  <a:lnTo>
                    <a:pt x="85" y="36"/>
                  </a:lnTo>
                  <a:lnTo>
                    <a:pt x="63" y="31"/>
                  </a:lnTo>
                  <a:lnTo>
                    <a:pt x="47" y="15"/>
                  </a:lnTo>
                  <a:lnTo>
                    <a:pt x="35" y="11"/>
                  </a:lnTo>
                  <a:lnTo>
                    <a:pt x="31" y="2"/>
                  </a:lnTo>
                  <a:lnTo>
                    <a:pt x="0" y="0"/>
                  </a:lnTo>
                  <a:lnTo>
                    <a:pt x="3" y="37"/>
                  </a:lnTo>
                  <a:lnTo>
                    <a:pt x="16" y="53"/>
                  </a:lnTo>
                  <a:lnTo>
                    <a:pt x="29" y="73"/>
                  </a:lnTo>
                  <a:lnTo>
                    <a:pt x="25" y="87"/>
                  </a:lnTo>
                  <a:lnTo>
                    <a:pt x="17" y="92"/>
                  </a:lnTo>
                  <a:lnTo>
                    <a:pt x="41" y="110"/>
                  </a:lnTo>
                  <a:lnTo>
                    <a:pt x="57" y="123"/>
                  </a:lnTo>
                  <a:lnTo>
                    <a:pt x="59" y="146"/>
                  </a:lnTo>
                  <a:lnTo>
                    <a:pt x="87" y="177"/>
                  </a:lnTo>
                  <a:lnTo>
                    <a:pt x="98" y="177"/>
                  </a:lnTo>
                  <a:lnTo>
                    <a:pt x="91" y="154"/>
                  </a:lnTo>
                  <a:lnTo>
                    <a:pt x="78" y="129"/>
                  </a:lnTo>
                  <a:lnTo>
                    <a:pt x="69" y="105"/>
                  </a:lnTo>
                  <a:lnTo>
                    <a:pt x="51" y="83"/>
                  </a:lnTo>
                  <a:lnTo>
                    <a:pt x="40" y="63"/>
                  </a:lnTo>
                  <a:lnTo>
                    <a:pt x="31" y="45"/>
                  </a:lnTo>
                  <a:lnTo>
                    <a:pt x="31" y="22"/>
                  </a:lnTo>
                  <a:lnTo>
                    <a:pt x="41" y="28"/>
                  </a:lnTo>
                  <a:lnTo>
                    <a:pt x="52" y="40"/>
                  </a:lnTo>
                  <a:lnTo>
                    <a:pt x="64" y="49"/>
                  </a:lnTo>
                  <a:lnTo>
                    <a:pt x="66" y="76"/>
                  </a:lnTo>
                  <a:lnTo>
                    <a:pt x="78" y="88"/>
                  </a:lnTo>
                  <a:lnTo>
                    <a:pt x="89" y="106"/>
                  </a:lnTo>
                  <a:lnTo>
                    <a:pt x="97" y="112"/>
                  </a:lnTo>
                  <a:lnTo>
                    <a:pt x="96" y="127"/>
                  </a:lnTo>
                  <a:lnTo>
                    <a:pt x="110" y="132"/>
                  </a:lnTo>
                  <a:lnTo>
                    <a:pt x="111" y="150"/>
                  </a:lnTo>
                  <a:lnTo>
                    <a:pt x="129" y="158"/>
                  </a:lnTo>
                  <a:lnTo>
                    <a:pt x="129" y="171"/>
                  </a:lnTo>
                  <a:lnTo>
                    <a:pt x="140" y="172"/>
                  </a:lnTo>
                  <a:lnTo>
                    <a:pt x="141" y="190"/>
                  </a:lnTo>
                  <a:lnTo>
                    <a:pt x="147" y="207"/>
                  </a:lnTo>
                  <a:lnTo>
                    <a:pt x="142" y="222"/>
                  </a:lnTo>
                  <a:lnTo>
                    <a:pt x="156" y="230"/>
                  </a:lnTo>
                  <a:lnTo>
                    <a:pt x="235" y="282"/>
                  </a:lnTo>
                  <a:lnTo>
                    <a:pt x="275" y="295"/>
                  </a:lnTo>
                  <a:lnTo>
                    <a:pt x="288" y="286"/>
                  </a:lnTo>
                  <a:lnTo>
                    <a:pt x="299" y="291"/>
                  </a:lnTo>
                  <a:lnTo>
                    <a:pt x="316" y="297"/>
                  </a:lnTo>
                  <a:lnTo>
                    <a:pt x="327" y="311"/>
                  </a:lnTo>
                  <a:lnTo>
                    <a:pt x="333" y="293"/>
                  </a:lnTo>
                  <a:lnTo>
                    <a:pt x="346" y="290"/>
                  </a:lnTo>
                  <a:lnTo>
                    <a:pt x="348" y="272"/>
                  </a:lnTo>
                  <a:lnTo>
                    <a:pt x="370" y="263"/>
                  </a:lnTo>
                  <a:lnTo>
                    <a:pt x="378" y="260"/>
                  </a:lnTo>
                  <a:lnTo>
                    <a:pt x="396" y="250"/>
                  </a:lnTo>
                  <a:lnTo>
                    <a:pt x="406" y="237"/>
                  </a:lnTo>
                  <a:lnTo>
                    <a:pt x="405" y="218"/>
                  </a:lnTo>
                  <a:lnTo>
                    <a:pt x="411" y="214"/>
                  </a:lnTo>
                  <a:lnTo>
                    <a:pt x="408" y="200"/>
                  </a:lnTo>
                  <a:lnTo>
                    <a:pt x="375" y="197"/>
                  </a:lnTo>
                  <a:lnTo>
                    <a:pt x="362" y="208"/>
                  </a:lnTo>
                  <a:lnTo>
                    <a:pt x="347" y="238"/>
                  </a:lnTo>
                  <a:lnTo>
                    <a:pt x="325" y="245"/>
                  </a:lnTo>
                  <a:lnTo>
                    <a:pt x="293" y="246"/>
                  </a:lnTo>
                  <a:lnTo>
                    <a:pt x="269" y="229"/>
                  </a:lnTo>
                  <a:lnTo>
                    <a:pt x="262" y="188"/>
                  </a:lnTo>
                  <a:lnTo>
                    <a:pt x="254" y="160"/>
                  </a:lnTo>
                  <a:lnTo>
                    <a:pt x="261" y="139"/>
                  </a:lnTo>
                  <a:lnTo>
                    <a:pt x="265" y="11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3" name="Freeform 48">
              <a:extLst>
                <a:ext uri="{FF2B5EF4-FFF2-40B4-BE49-F238E27FC236}">
                  <a16:creationId xmlns:a16="http://schemas.microsoft.com/office/drawing/2014/main" id="{4C762BD8-5358-4895-BE5F-224E20CF7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8192" y="3751213"/>
              <a:ext cx="130771" cy="64216"/>
            </a:xfrm>
            <a:custGeom>
              <a:avLst/>
              <a:gdLst>
                <a:gd name="T0" fmla="*/ 15 w 98"/>
                <a:gd name="T1" fmla="*/ 8 h 49"/>
                <a:gd name="T2" fmla="*/ 13 w 98"/>
                <a:gd name="T3" fmla="*/ 20 h 49"/>
                <a:gd name="T4" fmla="*/ 3 w 98"/>
                <a:gd name="T5" fmla="*/ 20 h 49"/>
                <a:gd name="T6" fmla="*/ 0 w 98"/>
                <a:gd name="T7" fmla="*/ 34 h 49"/>
                <a:gd name="T8" fmla="*/ 11 w 98"/>
                <a:gd name="T9" fmla="*/ 29 h 49"/>
                <a:gd name="T10" fmla="*/ 27 w 98"/>
                <a:gd name="T11" fmla="*/ 29 h 49"/>
                <a:gd name="T12" fmla="*/ 29 w 98"/>
                <a:gd name="T13" fmla="*/ 48 h 49"/>
                <a:gd name="T14" fmla="*/ 42 w 98"/>
                <a:gd name="T15" fmla="*/ 40 h 49"/>
                <a:gd name="T16" fmla="*/ 61 w 98"/>
                <a:gd name="T17" fmla="*/ 40 h 49"/>
                <a:gd name="T18" fmla="*/ 66 w 98"/>
                <a:gd name="T19" fmla="*/ 25 h 49"/>
                <a:gd name="T20" fmla="*/ 88 w 98"/>
                <a:gd name="T21" fmla="*/ 25 h 49"/>
                <a:gd name="T22" fmla="*/ 97 w 98"/>
                <a:gd name="T23" fmla="*/ 14 h 49"/>
                <a:gd name="T24" fmla="*/ 82 w 98"/>
                <a:gd name="T25" fmla="*/ 10 h 49"/>
                <a:gd name="T26" fmla="*/ 73 w 98"/>
                <a:gd name="T27" fmla="*/ 1 h 49"/>
                <a:gd name="T28" fmla="*/ 50 w 98"/>
                <a:gd name="T29" fmla="*/ 1 h 49"/>
                <a:gd name="T30" fmla="*/ 40 w 98"/>
                <a:gd name="T31" fmla="*/ 8 h 49"/>
                <a:gd name="T32" fmla="*/ 35 w 98"/>
                <a:gd name="T33" fmla="*/ 0 h 49"/>
                <a:gd name="T34" fmla="*/ 24 w 98"/>
                <a:gd name="T35" fmla="*/ 7 h 49"/>
                <a:gd name="T36" fmla="*/ 15 w 98"/>
                <a:gd name="T37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8" h="49">
                  <a:moveTo>
                    <a:pt x="15" y="8"/>
                  </a:moveTo>
                  <a:lnTo>
                    <a:pt x="13" y="20"/>
                  </a:lnTo>
                  <a:lnTo>
                    <a:pt x="3" y="20"/>
                  </a:lnTo>
                  <a:lnTo>
                    <a:pt x="0" y="34"/>
                  </a:lnTo>
                  <a:lnTo>
                    <a:pt x="11" y="29"/>
                  </a:lnTo>
                  <a:lnTo>
                    <a:pt x="27" y="29"/>
                  </a:lnTo>
                  <a:lnTo>
                    <a:pt x="29" y="48"/>
                  </a:lnTo>
                  <a:lnTo>
                    <a:pt x="42" y="40"/>
                  </a:lnTo>
                  <a:lnTo>
                    <a:pt x="61" y="40"/>
                  </a:lnTo>
                  <a:lnTo>
                    <a:pt x="66" y="25"/>
                  </a:lnTo>
                  <a:lnTo>
                    <a:pt x="88" y="25"/>
                  </a:lnTo>
                  <a:lnTo>
                    <a:pt x="97" y="14"/>
                  </a:lnTo>
                  <a:lnTo>
                    <a:pt x="82" y="10"/>
                  </a:lnTo>
                  <a:lnTo>
                    <a:pt x="73" y="1"/>
                  </a:lnTo>
                  <a:lnTo>
                    <a:pt x="50" y="1"/>
                  </a:lnTo>
                  <a:lnTo>
                    <a:pt x="40" y="8"/>
                  </a:lnTo>
                  <a:lnTo>
                    <a:pt x="35" y="0"/>
                  </a:lnTo>
                  <a:lnTo>
                    <a:pt x="24" y="7"/>
                  </a:lnTo>
                  <a:lnTo>
                    <a:pt x="15" y="8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4" name="Freeform 49">
              <a:extLst>
                <a:ext uri="{FF2B5EF4-FFF2-40B4-BE49-F238E27FC236}">
                  <a16:creationId xmlns:a16="http://schemas.microsoft.com/office/drawing/2014/main" id="{9955EBF7-11D5-425F-96F6-085104510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6234" y="3784510"/>
              <a:ext cx="87973" cy="85621"/>
            </a:xfrm>
            <a:custGeom>
              <a:avLst/>
              <a:gdLst>
                <a:gd name="T0" fmla="*/ 60 w 66"/>
                <a:gd name="T1" fmla="*/ 0 h 63"/>
                <a:gd name="T2" fmla="*/ 38 w 66"/>
                <a:gd name="T3" fmla="*/ 0 h 63"/>
                <a:gd name="T4" fmla="*/ 33 w 66"/>
                <a:gd name="T5" fmla="*/ 14 h 63"/>
                <a:gd name="T6" fmla="*/ 14 w 66"/>
                <a:gd name="T7" fmla="*/ 15 h 63"/>
                <a:gd name="T8" fmla="*/ 0 w 66"/>
                <a:gd name="T9" fmla="*/ 23 h 63"/>
                <a:gd name="T10" fmla="*/ 8 w 66"/>
                <a:gd name="T11" fmla="*/ 31 h 63"/>
                <a:gd name="T12" fmla="*/ 15 w 66"/>
                <a:gd name="T13" fmla="*/ 49 h 63"/>
                <a:gd name="T14" fmla="*/ 25 w 66"/>
                <a:gd name="T15" fmla="*/ 60 h 63"/>
                <a:gd name="T16" fmla="*/ 56 w 66"/>
                <a:gd name="T17" fmla="*/ 62 h 63"/>
                <a:gd name="T18" fmla="*/ 60 w 66"/>
                <a:gd name="T19" fmla="*/ 18 h 63"/>
                <a:gd name="T20" fmla="*/ 65 w 66"/>
                <a:gd name="T21" fmla="*/ 7 h 63"/>
                <a:gd name="T22" fmla="*/ 60 w 66"/>
                <a:gd name="T2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63">
                  <a:moveTo>
                    <a:pt x="60" y="0"/>
                  </a:moveTo>
                  <a:lnTo>
                    <a:pt x="38" y="0"/>
                  </a:lnTo>
                  <a:lnTo>
                    <a:pt x="33" y="14"/>
                  </a:lnTo>
                  <a:lnTo>
                    <a:pt x="14" y="15"/>
                  </a:lnTo>
                  <a:lnTo>
                    <a:pt x="0" y="23"/>
                  </a:lnTo>
                  <a:lnTo>
                    <a:pt x="8" y="31"/>
                  </a:lnTo>
                  <a:lnTo>
                    <a:pt x="15" y="49"/>
                  </a:lnTo>
                  <a:lnTo>
                    <a:pt x="25" y="60"/>
                  </a:lnTo>
                  <a:lnTo>
                    <a:pt x="56" y="62"/>
                  </a:lnTo>
                  <a:lnTo>
                    <a:pt x="60" y="18"/>
                  </a:lnTo>
                  <a:lnTo>
                    <a:pt x="65" y="7"/>
                  </a:lnTo>
                  <a:lnTo>
                    <a:pt x="60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5" name="Freeform 50">
              <a:extLst>
                <a:ext uri="{FF2B5EF4-FFF2-40B4-BE49-F238E27FC236}">
                  <a16:creationId xmlns:a16="http://schemas.microsoft.com/office/drawing/2014/main" id="{F3982481-F83D-4121-9B46-B7694786D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3371" y="4591965"/>
              <a:ext cx="323361" cy="732536"/>
            </a:xfrm>
            <a:custGeom>
              <a:avLst/>
              <a:gdLst>
                <a:gd name="T0" fmla="*/ 53 w 243"/>
                <a:gd name="T1" fmla="*/ 0 h 550"/>
                <a:gd name="T2" fmla="*/ 84 w 243"/>
                <a:gd name="T3" fmla="*/ 17 h 550"/>
                <a:gd name="T4" fmla="*/ 110 w 243"/>
                <a:gd name="T5" fmla="*/ 13 h 550"/>
                <a:gd name="T6" fmla="*/ 128 w 243"/>
                <a:gd name="T7" fmla="*/ 26 h 550"/>
                <a:gd name="T8" fmla="*/ 145 w 243"/>
                <a:gd name="T9" fmla="*/ 37 h 550"/>
                <a:gd name="T10" fmla="*/ 170 w 243"/>
                <a:gd name="T11" fmla="*/ 49 h 550"/>
                <a:gd name="T12" fmla="*/ 179 w 243"/>
                <a:gd name="T13" fmla="*/ 57 h 550"/>
                <a:gd name="T14" fmla="*/ 170 w 243"/>
                <a:gd name="T15" fmla="*/ 92 h 550"/>
                <a:gd name="T16" fmla="*/ 216 w 243"/>
                <a:gd name="T17" fmla="*/ 85 h 550"/>
                <a:gd name="T18" fmla="*/ 232 w 243"/>
                <a:gd name="T19" fmla="*/ 67 h 550"/>
                <a:gd name="T20" fmla="*/ 241 w 243"/>
                <a:gd name="T21" fmla="*/ 82 h 550"/>
                <a:gd name="T22" fmla="*/ 231 w 243"/>
                <a:gd name="T23" fmla="*/ 96 h 550"/>
                <a:gd name="T24" fmla="*/ 217 w 243"/>
                <a:gd name="T25" fmla="*/ 108 h 550"/>
                <a:gd name="T26" fmla="*/ 201 w 243"/>
                <a:gd name="T27" fmla="*/ 128 h 550"/>
                <a:gd name="T28" fmla="*/ 188 w 243"/>
                <a:gd name="T29" fmla="*/ 149 h 550"/>
                <a:gd name="T30" fmla="*/ 177 w 243"/>
                <a:gd name="T31" fmla="*/ 179 h 550"/>
                <a:gd name="T32" fmla="*/ 183 w 243"/>
                <a:gd name="T33" fmla="*/ 219 h 550"/>
                <a:gd name="T34" fmla="*/ 189 w 243"/>
                <a:gd name="T35" fmla="*/ 224 h 550"/>
                <a:gd name="T36" fmla="*/ 204 w 243"/>
                <a:gd name="T37" fmla="*/ 228 h 550"/>
                <a:gd name="T38" fmla="*/ 212 w 243"/>
                <a:gd name="T39" fmla="*/ 252 h 550"/>
                <a:gd name="T40" fmla="*/ 201 w 243"/>
                <a:gd name="T41" fmla="*/ 277 h 550"/>
                <a:gd name="T42" fmla="*/ 185 w 243"/>
                <a:gd name="T43" fmla="*/ 289 h 550"/>
                <a:gd name="T44" fmla="*/ 151 w 243"/>
                <a:gd name="T45" fmla="*/ 295 h 550"/>
                <a:gd name="T46" fmla="*/ 138 w 243"/>
                <a:gd name="T47" fmla="*/ 301 h 550"/>
                <a:gd name="T48" fmla="*/ 141 w 243"/>
                <a:gd name="T49" fmla="*/ 336 h 550"/>
                <a:gd name="T50" fmla="*/ 104 w 243"/>
                <a:gd name="T51" fmla="*/ 329 h 550"/>
                <a:gd name="T52" fmla="*/ 112 w 243"/>
                <a:gd name="T53" fmla="*/ 352 h 550"/>
                <a:gd name="T54" fmla="*/ 119 w 243"/>
                <a:gd name="T55" fmla="*/ 374 h 550"/>
                <a:gd name="T56" fmla="*/ 107 w 243"/>
                <a:gd name="T57" fmla="*/ 388 h 550"/>
                <a:gd name="T58" fmla="*/ 93 w 243"/>
                <a:gd name="T59" fmla="*/ 410 h 550"/>
                <a:gd name="T60" fmla="*/ 81 w 243"/>
                <a:gd name="T61" fmla="*/ 421 h 550"/>
                <a:gd name="T62" fmla="*/ 101 w 243"/>
                <a:gd name="T63" fmla="*/ 450 h 550"/>
                <a:gd name="T64" fmla="*/ 101 w 243"/>
                <a:gd name="T65" fmla="*/ 469 h 550"/>
                <a:gd name="T66" fmla="*/ 87 w 243"/>
                <a:gd name="T67" fmla="*/ 483 h 550"/>
                <a:gd name="T68" fmla="*/ 77 w 243"/>
                <a:gd name="T69" fmla="*/ 510 h 550"/>
                <a:gd name="T70" fmla="*/ 70 w 243"/>
                <a:gd name="T71" fmla="*/ 529 h 550"/>
                <a:gd name="T72" fmla="*/ 25 w 243"/>
                <a:gd name="T73" fmla="*/ 549 h 550"/>
                <a:gd name="T74" fmla="*/ 9 w 243"/>
                <a:gd name="T75" fmla="*/ 522 h 550"/>
                <a:gd name="T76" fmla="*/ 15 w 243"/>
                <a:gd name="T77" fmla="*/ 475 h 550"/>
                <a:gd name="T78" fmla="*/ 19 w 243"/>
                <a:gd name="T79" fmla="*/ 402 h 550"/>
                <a:gd name="T80" fmla="*/ 12 w 243"/>
                <a:gd name="T81" fmla="*/ 363 h 550"/>
                <a:gd name="T82" fmla="*/ 2 w 243"/>
                <a:gd name="T83" fmla="*/ 322 h 550"/>
                <a:gd name="T84" fmla="*/ 14 w 243"/>
                <a:gd name="T85" fmla="*/ 297 h 550"/>
                <a:gd name="T86" fmla="*/ 10 w 243"/>
                <a:gd name="T87" fmla="*/ 251 h 550"/>
                <a:gd name="T88" fmla="*/ 10 w 243"/>
                <a:gd name="T89" fmla="*/ 234 h 550"/>
                <a:gd name="T90" fmla="*/ 19 w 243"/>
                <a:gd name="T91" fmla="*/ 209 h 550"/>
                <a:gd name="T92" fmla="*/ 10 w 243"/>
                <a:gd name="T93" fmla="*/ 190 h 550"/>
                <a:gd name="T94" fmla="*/ 16 w 243"/>
                <a:gd name="T95" fmla="*/ 160 h 550"/>
                <a:gd name="T96" fmla="*/ 11 w 243"/>
                <a:gd name="T97" fmla="*/ 123 h 550"/>
                <a:gd name="T98" fmla="*/ 19 w 243"/>
                <a:gd name="T99" fmla="*/ 100 h 550"/>
                <a:gd name="T100" fmla="*/ 32 w 243"/>
                <a:gd name="T101" fmla="*/ 80 h 550"/>
                <a:gd name="T102" fmla="*/ 33 w 243"/>
                <a:gd name="T103" fmla="*/ 59 h 550"/>
                <a:gd name="T104" fmla="*/ 42 w 243"/>
                <a:gd name="T105" fmla="*/ 37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3" h="550">
                  <a:moveTo>
                    <a:pt x="44" y="19"/>
                  </a:moveTo>
                  <a:lnTo>
                    <a:pt x="53" y="0"/>
                  </a:lnTo>
                  <a:lnTo>
                    <a:pt x="67" y="11"/>
                  </a:lnTo>
                  <a:lnTo>
                    <a:pt x="84" y="17"/>
                  </a:lnTo>
                  <a:lnTo>
                    <a:pt x="101" y="3"/>
                  </a:lnTo>
                  <a:lnTo>
                    <a:pt x="110" y="13"/>
                  </a:lnTo>
                  <a:lnTo>
                    <a:pt x="124" y="19"/>
                  </a:lnTo>
                  <a:lnTo>
                    <a:pt x="128" y="26"/>
                  </a:lnTo>
                  <a:lnTo>
                    <a:pt x="137" y="30"/>
                  </a:lnTo>
                  <a:lnTo>
                    <a:pt x="145" y="37"/>
                  </a:lnTo>
                  <a:lnTo>
                    <a:pt x="149" y="47"/>
                  </a:lnTo>
                  <a:lnTo>
                    <a:pt x="170" y="49"/>
                  </a:lnTo>
                  <a:lnTo>
                    <a:pt x="174" y="52"/>
                  </a:lnTo>
                  <a:lnTo>
                    <a:pt x="179" y="57"/>
                  </a:lnTo>
                  <a:lnTo>
                    <a:pt x="173" y="78"/>
                  </a:lnTo>
                  <a:lnTo>
                    <a:pt x="170" y="92"/>
                  </a:lnTo>
                  <a:lnTo>
                    <a:pt x="215" y="92"/>
                  </a:lnTo>
                  <a:lnTo>
                    <a:pt x="216" y="85"/>
                  </a:lnTo>
                  <a:lnTo>
                    <a:pt x="225" y="79"/>
                  </a:lnTo>
                  <a:lnTo>
                    <a:pt x="232" y="67"/>
                  </a:lnTo>
                  <a:lnTo>
                    <a:pt x="234" y="82"/>
                  </a:lnTo>
                  <a:lnTo>
                    <a:pt x="241" y="82"/>
                  </a:lnTo>
                  <a:lnTo>
                    <a:pt x="242" y="94"/>
                  </a:lnTo>
                  <a:lnTo>
                    <a:pt x="231" y="96"/>
                  </a:lnTo>
                  <a:lnTo>
                    <a:pt x="223" y="106"/>
                  </a:lnTo>
                  <a:lnTo>
                    <a:pt x="217" y="108"/>
                  </a:lnTo>
                  <a:lnTo>
                    <a:pt x="209" y="119"/>
                  </a:lnTo>
                  <a:lnTo>
                    <a:pt x="201" y="128"/>
                  </a:lnTo>
                  <a:lnTo>
                    <a:pt x="195" y="139"/>
                  </a:lnTo>
                  <a:lnTo>
                    <a:pt x="188" y="149"/>
                  </a:lnTo>
                  <a:lnTo>
                    <a:pt x="179" y="163"/>
                  </a:lnTo>
                  <a:lnTo>
                    <a:pt x="177" y="179"/>
                  </a:lnTo>
                  <a:lnTo>
                    <a:pt x="179" y="202"/>
                  </a:lnTo>
                  <a:lnTo>
                    <a:pt x="183" y="219"/>
                  </a:lnTo>
                  <a:lnTo>
                    <a:pt x="189" y="216"/>
                  </a:lnTo>
                  <a:lnTo>
                    <a:pt x="189" y="224"/>
                  </a:lnTo>
                  <a:lnTo>
                    <a:pt x="195" y="227"/>
                  </a:lnTo>
                  <a:lnTo>
                    <a:pt x="204" y="228"/>
                  </a:lnTo>
                  <a:lnTo>
                    <a:pt x="204" y="249"/>
                  </a:lnTo>
                  <a:lnTo>
                    <a:pt x="212" y="252"/>
                  </a:lnTo>
                  <a:lnTo>
                    <a:pt x="210" y="271"/>
                  </a:lnTo>
                  <a:lnTo>
                    <a:pt x="201" y="277"/>
                  </a:lnTo>
                  <a:lnTo>
                    <a:pt x="189" y="279"/>
                  </a:lnTo>
                  <a:lnTo>
                    <a:pt x="185" y="289"/>
                  </a:lnTo>
                  <a:lnTo>
                    <a:pt x="178" y="290"/>
                  </a:lnTo>
                  <a:lnTo>
                    <a:pt x="151" y="295"/>
                  </a:lnTo>
                  <a:lnTo>
                    <a:pt x="141" y="296"/>
                  </a:lnTo>
                  <a:lnTo>
                    <a:pt x="138" y="301"/>
                  </a:lnTo>
                  <a:lnTo>
                    <a:pt x="141" y="316"/>
                  </a:lnTo>
                  <a:lnTo>
                    <a:pt x="141" y="336"/>
                  </a:lnTo>
                  <a:lnTo>
                    <a:pt x="127" y="341"/>
                  </a:lnTo>
                  <a:lnTo>
                    <a:pt x="104" y="329"/>
                  </a:lnTo>
                  <a:lnTo>
                    <a:pt x="101" y="344"/>
                  </a:lnTo>
                  <a:lnTo>
                    <a:pt x="112" y="352"/>
                  </a:lnTo>
                  <a:lnTo>
                    <a:pt x="116" y="362"/>
                  </a:lnTo>
                  <a:lnTo>
                    <a:pt x="119" y="374"/>
                  </a:lnTo>
                  <a:lnTo>
                    <a:pt x="113" y="380"/>
                  </a:lnTo>
                  <a:lnTo>
                    <a:pt x="107" y="388"/>
                  </a:lnTo>
                  <a:lnTo>
                    <a:pt x="101" y="407"/>
                  </a:lnTo>
                  <a:lnTo>
                    <a:pt x="93" y="410"/>
                  </a:lnTo>
                  <a:lnTo>
                    <a:pt x="91" y="418"/>
                  </a:lnTo>
                  <a:lnTo>
                    <a:pt x="81" y="421"/>
                  </a:lnTo>
                  <a:lnTo>
                    <a:pt x="79" y="441"/>
                  </a:lnTo>
                  <a:lnTo>
                    <a:pt x="101" y="450"/>
                  </a:lnTo>
                  <a:lnTo>
                    <a:pt x="101" y="460"/>
                  </a:lnTo>
                  <a:lnTo>
                    <a:pt x="101" y="469"/>
                  </a:lnTo>
                  <a:lnTo>
                    <a:pt x="93" y="475"/>
                  </a:lnTo>
                  <a:lnTo>
                    <a:pt x="87" y="483"/>
                  </a:lnTo>
                  <a:lnTo>
                    <a:pt x="88" y="507"/>
                  </a:lnTo>
                  <a:lnTo>
                    <a:pt x="77" y="510"/>
                  </a:lnTo>
                  <a:lnTo>
                    <a:pt x="69" y="516"/>
                  </a:lnTo>
                  <a:lnTo>
                    <a:pt x="70" y="529"/>
                  </a:lnTo>
                  <a:lnTo>
                    <a:pt x="69" y="547"/>
                  </a:lnTo>
                  <a:lnTo>
                    <a:pt x="25" y="549"/>
                  </a:lnTo>
                  <a:lnTo>
                    <a:pt x="22" y="529"/>
                  </a:lnTo>
                  <a:lnTo>
                    <a:pt x="9" y="522"/>
                  </a:lnTo>
                  <a:lnTo>
                    <a:pt x="7" y="477"/>
                  </a:lnTo>
                  <a:lnTo>
                    <a:pt x="15" y="475"/>
                  </a:lnTo>
                  <a:lnTo>
                    <a:pt x="18" y="463"/>
                  </a:lnTo>
                  <a:lnTo>
                    <a:pt x="19" y="402"/>
                  </a:lnTo>
                  <a:lnTo>
                    <a:pt x="13" y="386"/>
                  </a:lnTo>
                  <a:lnTo>
                    <a:pt x="12" y="363"/>
                  </a:lnTo>
                  <a:lnTo>
                    <a:pt x="8" y="336"/>
                  </a:lnTo>
                  <a:lnTo>
                    <a:pt x="2" y="322"/>
                  </a:lnTo>
                  <a:lnTo>
                    <a:pt x="3" y="310"/>
                  </a:lnTo>
                  <a:lnTo>
                    <a:pt x="14" y="297"/>
                  </a:lnTo>
                  <a:lnTo>
                    <a:pt x="0" y="268"/>
                  </a:lnTo>
                  <a:lnTo>
                    <a:pt x="10" y="251"/>
                  </a:lnTo>
                  <a:lnTo>
                    <a:pt x="17" y="241"/>
                  </a:lnTo>
                  <a:lnTo>
                    <a:pt x="10" y="234"/>
                  </a:lnTo>
                  <a:lnTo>
                    <a:pt x="10" y="212"/>
                  </a:lnTo>
                  <a:lnTo>
                    <a:pt x="19" y="209"/>
                  </a:lnTo>
                  <a:lnTo>
                    <a:pt x="17" y="192"/>
                  </a:lnTo>
                  <a:lnTo>
                    <a:pt x="10" y="190"/>
                  </a:lnTo>
                  <a:lnTo>
                    <a:pt x="9" y="165"/>
                  </a:lnTo>
                  <a:lnTo>
                    <a:pt x="16" y="160"/>
                  </a:lnTo>
                  <a:lnTo>
                    <a:pt x="14" y="147"/>
                  </a:lnTo>
                  <a:lnTo>
                    <a:pt x="11" y="123"/>
                  </a:lnTo>
                  <a:lnTo>
                    <a:pt x="17" y="114"/>
                  </a:lnTo>
                  <a:lnTo>
                    <a:pt x="19" y="100"/>
                  </a:lnTo>
                  <a:lnTo>
                    <a:pt x="28" y="93"/>
                  </a:lnTo>
                  <a:lnTo>
                    <a:pt x="32" y="80"/>
                  </a:lnTo>
                  <a:lnTo>
                    <a:pt x="25" y="69"/>
                  </a:lnTo>
                  <a:lnTo>
                    <a:pt x="33" y="59"/>
                  </a:lnTo>
                  <a:lnTo>
                    <a:pt x="34" y="40"/>
                  </a:lnTo>
                  <a:lnTo>
                    <a:pt x="42" y="37"/>
                  </a:lnTo>
                  <a:lnTo>
                    <a:pt x="44" y="1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6" name="Freeform 51">
              <a:extLst>
                <a:ext uri="{FF2B5EF4-FFF2-40B4-BE49-F238E27FC236}">
                  <a16:creationId xmlns:a16="http://schemas.microsoft.com/office/drawing/2014/main" id="{FCD84030-BB5E-406B-B0BD-78E0268BC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7709" y="4525370"/>
              <a:ext cx="174758" cy="191458"/>
            </a:xfrm>
            <a:custGeom>
              <a:avLst/>
              <a:gdLst>
                <a:gd name="T0" fmla="*/ 23 w 132"/>
                <a:gd name="T1" fmla="*/ 68 h 142"/>
                <a:gd name="T2" fmla="*/ 27 w 132"/>
                <a:gd name="T3" fmla="*/ 75 h 142"/>
                <a:gd name="T4" fmla="*/ 36 w 132"/>
                <a:gd name="T5" fmla="*/ 79 h 142"/>
                <a:gd name="T6" fmla="*/ 44 w 132"/>
                <a:gd name="T7" fmla="*/ 86 h 142"/>
                <a:gd name="T8" fmla="*/ 48 w 132"/>
                <a:gd name="T9" fmla="*/ 95 h 142"/>
                <a:gd name="T10" fmla="*/ 69 w 132"/>
                <a:gd name="T11" fmla="*/ 98 h 142"/>
                <a:gd name="T12" fmla="*/ 74 w 132"/>
                <a:gd name="T13" fmla="*/ 100 h 142"/>
                <a:gd name="T14" fmla="*/ 78 w 132"/>
                <a:gd name="T15" fmla="*/ 106 h 142"/>
                <a:gd name="T16" fmla="*/ 73 w 132"/>
                <a:gd name="T17" fmla="*/ 127 h 142"/>
                <a:gd name="T18" fmla="*/ 69 w 132"/>
                <a:gd name="T19" fmla="*/ 140 h 142"/>
                <a:gd name="T20" fmla="*/ 114 w 132"/>
                <a:gd name="T21" fmla="*/ 141 h 142"/>
                <a:gd name="T22" fmla="*/ 115 w 132"/>
                <a:gd name="T23" fmla="*/ 133 h 142"/>
                <a:gd name="T24" fmla="*/ 124 w 132"/>
                <a:gd name="T25" fmla="*/ 127 h 142"/>
                <a:gd name="T26" fmla="*/ 131 w 132"/>
                <a:gd name="T27" fmla="*/ 116 h 142"/>
                <a:gd name="T28" fmla="*/ 128 w 132"/>
                <a:gd name="T29" fmla="*/ 112 h 142"/>
                <a:gd name="T30" fmla="*/ 126 w 132"/>
                <a:gd name="T31" fmla="*/ 75 h 142"/>
                <a:gd name="T32" fmla="*/ 114 w 132"/>
                <a:gd name="T33" fmla="*/ 74 h 142"/>
                <a:gd name="T34" fmla="*/ 112 w 132"/>
                <a:gd name="T35" fmla="*/ 57 h 142"/>
                <a:gd name="T36" fmla="*/ 99 w 132"/>
                <a:gd name="T37" fmla="*/ 57 h 142"/>
                <a:gd name="T38" fmla="*/ 91 w 132"/>
                <a:gd name="T39" fmla="*/ 53 h 142"/>
                <a:gd name="T40" fmla="*/ 88 w 132"/>
                <a:gd name="T41" fmla="*/ 46 h 142"/>
                <a:gd name="T42" fmla="*/ 74 w 132"/>
                <a:gd name="T43" fmla="*/ 43 h 142"/>
                <a:gd name="T44" fmla="*/ 74 w 132"/>
                <a:gd name="T45" fmla="*/ 31 h 142"/>
                <a:gd name="T46" fmla="*/ 63 w 132"/>
                <a:gd name="T47" fmla="*/ 28 h 142"/>
                <a:gd name="T48" fmla="*/ 62 w 132"/>
                <a:gd name="T49" fmla="*/ 17 h 142"/>
                <a:gd name="T50" fmla="*/ 55 w 132"/>
                <a:gd name="T51" fmla="*/ 6 h 142"/>
                <a:gd name="T52" fmla="*/ 38 w 132"/>
                <a:gd name="T53" fmla="*/ 0 h 142"/>
                <a:gd name="T54" fmla="*/ 27 w 132"/>
                <a:gd name="T55" fmla="*/ 8 h 142"/>
                <a:gd name="T56" fmla="*/ 11 w 132"/>
                <a:gd name="T57" fmla="*/ 15 h 142"/>
                <a:gd name="T58" fmla="*/ 6 w 132"/>
                <a:gd name="T59" fmla="*/ 28 h 142"/>
                <a:gd name="T60" fmla="*/ 0 w 132"/>
                <a:gd name="T61" fmla="*/ 52 h 142"/>
                <a:gd name="T62" fmla="*/ 9 w 132"/>
                <a:gd name="T63" fmla="*/ 62 h 142"/>
                <a:gd name="T64" fmla="*/ 23 w 132"/>
                <a:gd name="T65" fmla="*/ 6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" h="142">
                  <a:moveTo>
                    <a:pt x="23" y="68"/>
                  </a:moveTo>
                  <a:lnTo>
                    <a:pt x="27" y="75"/>
                  </a:lnTo>
                  <a:lnTo>
                    <a:pt x="36" y="79"/>
                  </a:lnTo>
                  <a:lnTo>
                    <a:pt x="44" y="86"/>
                  </a:lnTo>
                  <a:lnTo>
                    <a:pt x="48" y="95"/>
                  </a:lnTo>
                  <a:lnTo>
                    <a:pt x="69" y="98"/>
                  </a:lnTo>
                  <a:lnTo>
                    <a:pt x="74" y="100"/>
                  </a:lnTo>
                  <a:lnTo>
                    <a:pt x="78" y="106"/>
                  </a:lnTo>
                  <a:lnTo>
                    <a:pt x="73" y="127"/>
                  </a:lnTo>
                  <a:lnTo>
                    <a:pt x="69" y="140"/>
                  </a:lnTo>
                  <a:lnTo>
                    <a:pt x="114" y="141"/>
                  </a:lnTo>
                  <a:lnTo>
                    <a:pt x="115" y="133"/>
                  </a:lnTo>
                  <a:lnTo>
                    <a:pt x="124" y="127"/>
                  </a:lnTo>
                  <a:lnTo>
                    <a:pt x="131" y="116"/>
                  </a:lnTo>
                  <a:lnTo>
                    <a:pt x="128" y="112"/>
                  </a:lnTo>
                  <a:lnTo>
                    <a:pt x="126" y="75"/>
                  </a:lnTo>
                  <a:lnTo>
                    <a:pt x="114" y="74"/>
                  </a:lnTo>
                  <a:lnTo>
                    <a:pt x="112" y="57"/>
                  </a:lnTo>
                  <a:lnTo>
                    <a:pt x="99" y="57"/>
                  </a:lnTo>
                  <a:lnTo>
                    <a:pt x="91" y="53"/>
                  </a:lnTo>
                  <a:lnTo>
                    <a:pt x="88" y="46"/>
                  </a:lnTo>
                  <a:lnTo>
                    <a:pt x="74" y="43"/>
                  </a:lnTo>
                  <a:lnTo>
                    <a:pt x="74" y="31"/>
                  </a:lnTo>
                  <a:lnTo>
                    <a:pt x="63" y="28"/>
                  </a:lnTo>
                  <a:lnTo>
                    <a:pt x="62" y="17"/>
                  </a:lnTo>
                  <a:lnTo>
                    <a:pt x="55" y="6"/>
                  </a:lnTo>
                  <a:lnTo>
                    <a:pt x="38" y="0"/>
                  </a:lnTo>
                  <a:lnTo>
                    <a:pt x="27" y="8"/>
                  </a:lnTo>
                  <a:lnTo>
                    <a:pt x="11" y="15"/>
                  </a:lnTo>
                  <a:lnTo>
                    <a:pt x="6" y="28"/>
                  </a:lnTo>
                  <a:lnTo>
                    <a:pt x="0" y="52"/>
                  </a:lnTo>
                  <a:lnTo>
                    <a:pt x="9" y="62"/>
                  </a:lnTo>
                  <a:lnTo>
                    <a:pt x="23" y="68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" name="Freeform 52">
              <a:extLst>
                <a:ext uri="{FF2B5EF4-FFF2-40B4-BE49-F238E27FC236}">
                  <a16:creationId xmlns:a16="http://schemas.microsoft.com/office/drawing/2014/main" id="{7C985BEA-4297-45B2-8855-7B64C0F33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1691" y="3688186"/>
              <a:ext cx="46364" cy="24973"/>
            </a:xfrm>
            <a:custGeom>
              <a:avLst/>
              <a:gdLst>
                <a:gd name="T0" fmla="*/ 8 w 34"/>
                <a:gd name="T1" fmla="*/ 0 h 18"/>
                <a:gd name="T2" fmla="*/ 19 w 34"/>
                <a:gd name="T3" fmla="*/ 0 h 18"/>
                <a:gd name="T4" fmla="*/ 33 w 34"/>
                <a:gd name="T5" fmla="*/ 6 h 18"/>
                <a:gd name="T6" fmla="*/ 29 w 34"/>
                <a:gd name="T7" fmla="*/ 16 h 18"/>
                <a:gd name="T8" fmla="*/ 11 w 34"/>
                <a:gd name="T9" fmla="*/ 17 h 18"/>
                <a:gd name="T10" fmla="*/ 0 w 34"/>
                <a:gd name="T11" fmla="*/ 9 h 18"/>
                <a:gd name="T12" fmla="*/ 8 w 34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8">
                  <a:moveTo>
                    <a:pt x="8" y="0"/>
                  </a:moveTo>
                  <a:lnTo>
                    <a:pt x="19" y="0"/>
                  </a:lnTo>
                  <a:lnTo>
                    <a:pt x="33" y="6"/>
                  </a:lnTo>
                  <a:lnTo>
                    <a:pt x="29" y="16"/>
                  </a:lnTo>
                  <a:lnTo>
                    <a:pt x="11" y="17"/>
                  </a:lnTo>
                  <a:lnTo>
                    <a:pt x="0" y="9"/>
                  </a:lnTo>
                  <a:lnTo>
                    <a:pt x="8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8" name="Freeform 53">
              <a:extLst>
                <a:ext uri="{FF2B5EF4-FFF2-40B4-BE49-F238E27FC236}">
                  <a16:creationId xmlns:a16="http://schemas.microsoft.com/office/drawing/2014/main" id="{67E19CB1-1121-412A-AD02-B49478A55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4140" y="3656078"/>
              <a:ext cx="77274" cy="53513"/>
            </a:xfrm>
            <a:custGeom>
              <a:avLst/>
              <a:gdLst>
                <a:gd name="T0" fmla="*/ 0 w 57"/>
                <a:gd name="T1" fmla="*/ 40 h 41"/>
                <a:gd name="T2" fmla="*/ 5 w 57"/>
                <a:gd name="T3" fmla="*/ 29 h 41"/>
                <a:gd name="T4" fmla="*/ 5 w 57"/>
                <a:gd name="T5" fmla="*/ 8 h 41"/>
                <a:gd name="T6" fmla="*/ 5 w 57"/>
                <a:gd name="T7" fmla="*/ 0 h 41"/>
                <a:gd name="T8" fmla="*/ 18 w 57"/>
                <a:gd name="T9" fmla="*/ 2 h 41"/>
                <a:gd name="T10" fmla="*/ 23 w 57"/>
                <a:gd name="T11" fmla="*/ 9 h 41"/>
                <a:gd name="T12" fmla="*/ 29 w 57"/>
                <a:gd name="T13" fmla="*/ 11 h 41"/>
                <a:gd name="T14" fmla="*/ 36 w 57"/>
                <a:gd name="T15" fmla="*/ 11 h 41"/>
                <a:gd name="T16" fmla="*/ 39 w 57"/>
                <a:gd name="T17" fmla="*/ 20 h 41"/>
                <a:gd name="T18" fmla="*/ 47 w 57"/>
                <a:gd name="T19" fmla="*/ 24 h 41"/>
                <a:gd name="T20" fmla="*/ 56 w 57"/>
                <a:gd name="T21" fmla="*/ 31 h 41"/>
                <a:gd name="T22" fmla="*/ 53 w 57"/>
                <a:gd name="T23" fmla="*/ 37 h 41"/>
                <a:gd name="T24" fmla="*/ 40 w 57"/>
                <a:gd name="T25" fmla="*/ 38 h 41"/>
                <a:gd name="T26" fmla="*/ 18 w 57"/>
                <a:gd name="T27" fmla="*/ 37 h 41"/>
                <a:gd name="T28" fmla="*/ 0 w 57"/>
                <a:gd name="T29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" h="41">
                  <a:moveTo>
                    <a:pt x="0" y="40"/>
                  </a:moveTo>
                  <a:lnTo>
                    <a:pt x="5" y="29"/>
                  </a:lnTo>
                  <a:lnTo>
                    <a:pt x="5" y="8"/>
                  </a:lnTo>
                  <a:lnTo>
                    <a:pt x="5" y="0"/>
                  </a:lnTo>
                  <a:lnTo>
                    <a:pt x="18" y="2"/>
                  </a:lnTo>
                  <a:lnTo>
                    <a:pt x="23" y="9"/>
                  </a:lnTo>
                  <a:lnTo>
                    <a:pt x="29" y="11"/>
                  </a:lnTo>
                  <a:lnTo>
                    <a:pt x="36" y="11"/>
                  </a:lnTo>
                  <a:lnTo>
                    <a:pt x="39" y="20"/>
                  </a:lnTo>
                  <a:lnTo>
                    <a:pt x="47" y="24"/>
                  </a:lnTo>
                  <a:lnTo>
                    <a:pt x="56" y="31"/>
                  </a:lnTo>
                  <a:lnTo>
                    <a:pt x="53" y="37"/>
                  </a:lnTo>
                  <a:lnTo>
                    <a:pt x="40" y="38"/>
                  </a:lnTo>
                  <a:lnTo>
                    <a:pt x="18" y="37"/>
                  </a:lnTo>
                  <a:lnTo>
                    <a:pt x="0" y="4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9" name="Freeform 54">
              <a:extLst>
                <a:ext uri="{FF2B5EF4-FFF2-40B4-BE49-F238E27FC236}">
                  <a16:creationId xmlns:a16="http://schemas.microsoft.com/office/drawing/2014/main" id="{9B5ADDFF-F877-4405-A4D3-ECEDD45EE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491" y="3691754"/>
              <a:ext cx="30909" cy="21405"/>
            </a:xfrm>
            <a:custGeom>
              <a:avLst/>
              <a:gdLst>
                <a:gd name="T0" fmla="*/ 8 w 23"/>
                <a:gd name="T1" fmla="*/ 2 h 16"/>
                <a:gd name="T2" fmla="*/ 0 w 23"/>
                <a:gd name="T3" fmla="*/ 7 h 16"/>
                <a:gd name="T4" fmla="*/ 6 w 23"/>
                <a:gd name="T5" fmla="*/ 11 h 16"/>
                <a:gd name="T6" fmla="*/ 14 w 23"/>
                <a:gd name="T7" fmla="*/ 15 h 16"/>
                <a:gd name="T8" fmla="*/ 22 w 23"/>
                <a:gd name="T9" fmla="*/ 11 h 16"/>
                <a:gd name="T10" fmla="*/ 22 w 23"/>
                <a:gd name="T11" fmla="*/ 0 h 16"/>
                <a:gd name="T12" fmla="*/ 8 w 23"/>
                <a:gd name="T1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6">
                  <a:moveTo>
                    <a:pt x="8" y="2"/>
                  </a:moveTo>
                  <a:lnTo>
                    <a:pt x="0" y="7"/>
                  </a:lnTo>
                  <a:lnTo>
                    <a:pt x="6" y="11"/>
                  </a:lnTo>
                  <a:lnTo>
                    <a:pt x="14" y="15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8" y="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0" name="Freeform 55">
              <a:extLst>
                <a:ext uri="{FF2B5EF4-FFF2-40B4-BE49-F238E27FC236}">
                  <a16:creationId xmlns:a16="http://schemas.microsoft.com/office/drawing/2014/main" id="{679EE471-5F1C-45F1-BDE6-8D93CD74F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3016" y="3713159"/>
              <a:ext cx="66574" cy="84432"/>
            </a:xfrm>
            <a:custGeom>
              <a:avLst/>
              <a:gdLst>
                <a:gd name="T0" fmla="*/ 0 w 50"/>
                <a:gd name="T1" fmla="*/ 49 h 63"/>
                <a:gd name="T2" fmla="*/ 6 w 50"/>
                <a:gd name="T3" fmla="*/ 31 h 63"/>
                <a:gd name="T4" fmla="*/ 19 w 50"/>
                <a:gd name="T5" fmla="*/ 28 h 63"/>
                <a:gd name="T6" fmla="*/ 21 w 50"/>
                <a:gd name="T7" fmla="*/ 9 h 63"/>
                <a:gd name="T8" fmla="*/ 43 w 50"/>
                <a:gd name="T9" fmla="*/ 0 h 63"/>
                <a:gd name="T10" fmla="*/ 41 w 50"/>
                <a:gd name="T11" fmla="*/ 20 h 63"/>
                <a:gd name="T12" fmla="*/ 41 w 50"/>
                <a:gd name="T13" fmla="*/ 34 h 63"/>
                <a:gd name="T14" fmla="*/ 49 w 50"/>
                <a:gd name="T15" fmla="*/ 35 h 63"/>
                <a:gd name="T16" fmla="*/ 47 w 50"/>
                <a:gd name="T17" fmla="*/ 48 h 63"/>
                <a:gd name="T18" fmla="*/ 37 w 50"/>
                <a:gd name="T19" fmla="*/ 48 h 63"/>
                <a:gd name="T20" fmla="*/ 34 w 50"/>
                <a:gd name="T21" fmla="*/ 62 h 63"/>
                <a:gd name="T22" fmla="*/ 14 w 50"/>
                <a:gd name="T23" fmla="*/ 61 h 63"/>
                <a:gd name="T24" fmla="*/ 0 w 50"/>
                <a:gd name="T25" fmla="*/ 4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63">
                  <a:moveTo>
                    <a:pt x="0" y="49"/>
                  </a:moveTo>
                  <a:lnTo>
                    <a:pt x="6" y="31"/>
                  </a:lnTo>
                  <a:lnTo>
                    <a:pt x="19" y="28"/>
                  </a:lnTo>
                  <a:lnTo>
                    <a:pt x="21" y="9"/>
                  </a:lnTo>
                  <a:lnTo>
                    <a:pt x="43" y="0"/>
                  </a:lnTo>
                  <a:lnTo>
                    <a:pt x="41" y="20"/>
                  </a:lnTo>
                  <a:lnTo>
                    <a:pt x="41" y="34"/>
                  </a:lnTo>
                  <a:lnTo>
                    <a:pt x="49" y="35"/>
                  </a:lnTo>
                  <a:lnTo>
                    <a:pt x="47" y="48"/>
                  </a:lnTo>
                  <a:lnTo>
                    <a:pt x="37" y="48"/>
                  </a:lnTo>
                  <a:lnTo>
                    <a:pt x="34" y="62"/>
                  </a:lnTo>
                  <a:lnTo>
                    <a:pt x="14" y="61"/>
                  </a:lnTo>
                  <a:lnTo>
                    <a:pt x="0" y="4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1" name="Freeform 56">
              <a:extLst>
                <a:ext uri="{FF2B5EF4-FFF2-40B4-BE49-F238E27FC236}">
                  <a16:creationId xmlns:a16="http://schemas.microsoft.com/office/drawing/2014/main" id="{D4196802-7FB4-4475-80E5-A2052E5DC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7494" y="4142454"/>
              <a:ext cx="246087" cy="365079"/>
            </a:xfrm>
            <a:custGeom>
              <a:avLst/>
              <a:gdLst>
                <a:gd name="T0" fmla="*/ 149 w 185"/>
                <a:gd name="T1" fmla="*/ 12 h 274"/>
                <a:gd name="T2" fmla="*/ 136 w 185"/>
                <a:gd name="T3" fmla="*/ 3 h 274"/>
                <a:gd name="T4" fmla="*/ 111 w 185"/>
                <a:gd name="T5" fmla="*/ 0 h 274"/>
                <a:gd name="T6" fmla="*/ 103 w 185"/>
                <a:gd name="T7" fmla="*/ 10 h 274"/>
                <a:gd name="T8" fmla="*/ 62 w 185"/>
                <a:gd name="T9" fmla="*/ 29 h 274"/>
                <a:gd name="T10" fmla="*/ 42 w 185"/>
                <a:gd name="T11" fmla="*/ 43 h 274"/>
                <a:gd name="T12" fmla="*/ 28 w 185"/>
                <a:gd name="T13" fmla="*/ 54 h 274"/>
                <a:gd name="T14" fmla="*/ 17 w 185"/>
                <a:gd name="T15" fmla="*/ 43 h 274"/>
                <a:gd name="T16" fmla="*/ 14 w 185"/>
                <a:gd name="T17" fmla="*/ 31 h 274"/>
                <a:gd name="T18" fmla="*/ 6 w 185"/>
                <a:gd name="T19" fmla="*/ 31 h 274"/>
                <a:gd name="T20" fmla="*/ 0 w 185"/>
                <a:gd name="T21" fmla="*/ 37 h 274"/>
                <a:gd name="T22" fmla="*/ 0 w 185"/>
                <a:gd name="T23" fmla="*/ 71 h 274"/>
                <a:gd name="T24" fmla="*/ 15 w 185"/>
                <a:gd name="T25" fmla="*/ 71 h 274"/>
                <a:gd name="T26" fmla="*/ 21 w 185"/>
                <a:gd name="T27" fmla="*/ 94 h 274"/>
                <a:gd name="T28" fmla="*/ 29 w 185"/>
                <a:gd name="T29" fmla="*/ 100 h 274"/>
                <a:gd name="T30" fmla="*/ 31 w 185"/>
                <a:gd name="T31" fmla="*/ 114 h 274"/>
                <a:gd name="T32" fmla="*/ 36 w 185"/>
                <a:gd name="T33" fmla="*/ 127 h 274"/>
                <a:gd name="T34" fmla="*/ 45 w 185"/>
                <a:gd name="T35" fmla="*/ 132 h 274"/>
                <a:gd name="T36" fmla="*/ 47 w 185"/>
                <a:gd name="T37" fmla="*/ 147 h 274"/>
                <a:gd name="T38" fmla="*/ 51 w 185"/>
                <a:gd name="T39" fmla="*/ 151 h 274"/>
                <a:gd name="T40" fmla="*/ 57 w 185"/>
                <a:gd name="T41" fmla="*/ 159 h 274"/>
                <a:gd name="T42" fmla="*/ 61 w 185"/>
                <a:gd name="T43" fmla="*/ 173 h 274"/>
                <a:gd name="T44" fmla="*/ 68 w 185"/>
                <a:gd name="T45" fmla="*/ 187 h 274"/>
                <a:gd name="T46" fmla="*/ 75 w 185"/>
                <a:gd name="T47" fmla="*/ 193 h 274"/>
                <a:gd name="T48" fmla="*/ 71 w 185"/>
                <a:gd name="T49" fmla="*/ 199 h 274"/>
                <a:gd name="T50" fmla="*/ 76 w 185"/>
                <a:gd name="T51" fmla="*/ 212 h 274"/>
                <a:gd name="T52" fmla="*/ 91 w 185"/>
                <a:gd name="T53" fmla="*/ 221 h 274"/>
                <a:gd name="T54" fmla="*/ 105 w 185"/>
                <a:gd name="T55" fmla="*/ 239 h 274"/>
                <a:gd name="T56" fmla="*/ 127 w 185"/>
                <a:gd name="T57" fmla="*/ 247 h 274"/>
                <a:gd name="T58" fmla="*/ 147 w 185"/>
                <a:gd name="T59" fmla="*/ 263 h 274"/>
                <a:gd name="T60" fmla="*/ 159 w 185"/>
                <a:gd name="T61" fmla="*/ 273 h 274"/>
                <a:gd name="T62" fmla="*/ 170 w 185"/>
                <a:gd name="T63" fmla="*/ 263 h 274"/>
                <a:gd name="T64" fmla="*/ 174 w 185"/>
                <a:gd name="T65" fmla="*/ 251 h 274"/>
                <a:gd name="T66" fmla="*/ 179 w 185"/>
                <a:gd name="T67" fmla="*/ 249 h 274"/>
                <a:gd name="T68" fmla="*/ 174 w 185"/>
                <a:gd name="T69" fmla="*/ 241 h 274"/>
                <a:gd name="T70" fmla="*/ 176 w 185"/>
                <a:gd name="T71" fmla="*/ 215 h 274"/>
                <a:gd name="T72" fmla="*/ 176 w 185"/>
                <a:gd name="T73" fmla="*/ 196 h 274"/>
                <a:gd name="T74" fmla="*/ 182 w 185"/>
                <a:gd name="T75" fmla="*/ 190 h 274"/>
                <a:gd name="T76" fmla="*/ 184 w 185"/>
                <a:gd name="T77" fmla="*/ 175 h 274"/>
                <a:gd name="T78" fmla="*/ 173 w 185"/>
                <a:gd name="T79" fmla="*/ 158 h 274"/>
                <a:gd name="T80" fmla="*/ 160 w 185"/>
                <a:gd name="T81" fmla="*/ 151 h 274"/>
                <a:gd name="T82" fmla="*/ 155 w 185"/>
                <a:gd name="T83" fmla="*/ 134 h 274"/>
                <a:gd name="T84" fmla="*/ 143 w 185"/>
                <a:gd name="T85" fmla="*/ 140 h 274"/>
                <a:gd name="T86" fmla="*/ 131 w 185"/>
                <a:gd name="T87" fmla="*/ 138 h 274"/>
                <a:gd name="T88" fmla="*/ 129 w 185"/>
                <a:gd name="T89" fmla="*/ 129 h 274"/>
                <a:gd name="T90" fmla="*/ 119 w 185"/>
                <a:gd name="T91" fmla="*/ 128 h 274"/>
                <a:gd name="T92" fmla="*/ 115 w 185"/>
                <a:gd name="T93" fmla="*/ 118 h 274"/>
                <a:gd name="T94" fmla="*/ 105 w 185"/>
                <a:gd name="T95" fmla="*/ 110 h 274"/>
                <a:gd name="T96" fmla="*/ 102 w 185"/>
                <a:gd name="T97" fmla="*/ 100 h 274"/>
                <a:gd name="T98" fmla="*/ 104 w 185"/>
                <a:gd name="T99" fmla="*/ 87 h 274"/>
                <a:gd name="T100" fmla="*/ 113 w 185"/>
                <a:gd name="T101" fmla="*/ 82 h 274"/>
                <a:gd name="T102" fmla="*/ 120 w 185"/>
                <a:gd name="T103" fmla="*/ 77 h 274"/>
                <a:gd name="T104" fmla="*/ 116 w 185"/>
                <a:gd name="T105" fmla="*/ 67 h 274"/>
                <a:gd name="T106" fmla="*/ 120 w 185"/>
                <a:gd name="T107" fmla="*/ 54 h 274"/>
                <a:gd name="T108" fmla="*/ 131 w 185"/>
                <a:gd name="T109" fmla="*/ 47 h 274"/>
                <a:gd name="T110" fmla="*/ 143 w 185"/>
                <a:gd name="T111" fmla="*/ 50 h 274"/>
                <a:gd name="T112" fmla="*/ 155 w 185"/>
                <a:gd name="T113" fmla="*/ 44 h 274"/>
                <a:gd name="T114" fmla="*/ 159 w 185"/>
                <a:gd name="T115" fmla="*/ 31 h 274"/>
                <a:gd name="T116" fmla="*/ 149 w 185"/>
                <a:gd name="T117" fmla="*/ 1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5" h="274">
                  <a:moveTo>
                    <a:pt x="149" y="12"/>
                  </a:moveTo>
                  <a:lnTo>
                    <a:pt x="136" y="3"/>
                  </a:lnTo>
                  <a:lnTo>
                    <a:pt x="111" y="0"/>
                  </a:lnTo>
                  <a:lnTo>
                    <a:pt x="103" y="10"/>
                  </a:lnTo>
                  <a:lnTo>
                    <a:pt x="62" y="29"/>
                  </a:lnTo>
                  <a:lnTo>
                    <a:pt x="42" y="43"/>
                  </a:lnTo>
                  <a:lnTo>
                    <a:pt x="28" y="54"/>
                  </a:lnTo>
                  <a:lnTo>
                    <a:pt x="17" y="43"/>
                  </a:lnTo>
                  <a:lnTo>
                    <a:pt x="14" y="31"/>
                  </a:lnTo>
                  <a:lnTo>
                    <a:pt x="6" y="31"/>
                  </a:lnTo>
                  <a:lnTo>
                    <a:pt x="0" y="37"/>
                  </a:lnTo>
                  <a:lnTo>
                    <a:pt x="0" y="71"/>
                  </a:lnTo>
                  <a:lnTo>
                    <a:pt x="15" y="71"/>
                  </a:lnTo>
                  <a:lnTo>
                    <a:pt x="21" y="94"/>
                  </a:lnTo>
                  <a:lnTo>
                    <a:pt x="29" y="100"/>
                  </a:lnTo>
                  <a:lnTo>
                    <a:pt x="31" y="114"/>
                  </a:lnTo>
                  <a:lnTo>
                    <a:pt x="36" y="127"/>
                  </a:lnTo>
                  <a:lnTo>
                    <a:pt x="45" y="132"/>
                  </a:lnTo>
                  <a:lnTo>
                    <a:pt x="47" y="147"/>
                  </a:lnTo>
                  <a:lnTo>
                    <a:pt x="51" y="151"/>
                  </a:lnTo>
                  <a:lnTo>
                    <a:pt x="57" y="159"/>
                  </a:lnTo>
                  <a:lnTo>
                    <a:pt x="61" y="173"/>
                  </a:lnTo>
                  <a:lnTo>
                    <a:pt x="68" y="187"/>
                  </a:lnTo>
                  <a:lnTo>
                    <a:pt x="75" y="193"/>
                  </a:lnTo>
                  <a:lnTo>
                    <a:pt x="71" y="199"/>
                  </a:lnTo>
                  <a:lnTo>
                    <a:pt x="76" y="212"/>
                  </a:lnTo>
                  <a:lnTo>
                    <a:pt x="91" y="221"/>
                  </a:lnTo>
                  <a:lnTo>
                    <a:pt x="105" y="239"/>
                  </a:lnTo>
                  <a:lnTo>
                    <a:pt x="127" y="247"/>
                  </a:lnTo>
                  <a:lnTo>
                    <a:pt x="147" y="263"/>
                  </a:lnTo>
                  <a:lnTo>
                    <a:pt x="159" y="273"/>
                  </a:lnTo>
                  <a:lnTo>
                    <a:pt x="170" y="263"/>
                  </a:lnTo>
                  <a:lnTo>
                    <a:pt x="174" y="251"/>
                  </a:lnTo>
                  <a:lnTo>
                    <a:pt x="179" y="249"/>
                  </a:lnTo>
                  <a:lnTo>
                    <a:pt x="174" y="241"/>
                  </a:lnTo>
                  <a:lnTo>
                    <a:pt x="176" y="215"/>
                  </a:lnTo>
                  <a:lnTo>
                    <a:pt x="176" y="196"/>
                  </a:lnTo>
                  <a:lnTo>
                    <a:pt x="182" y="190"/>
                  </a:lnTo>
                  <a:lnTo>
                    <a:pt x="184" y="175"/>
                  </a:lnTo>
                  <a:lnTo>
                    <a:pt x="173" y="158"/>
                  </a:lnTo>
                  <a:lnTo>
                    <a:pt x="160" y="151"/>
                  </a:lnTo>
                  <a:lnTo>
                    <a:pt x="155" y="134"/>
                  </a:lnTo>
                  <a:lnTo>
                    <a:pt x="143" y="140"/>
                  </a:lnTo>
                  <a:lnTo>
                    <a:pt x="131" y="138"/>
                  </a:lnTo>
                  <a:lnTo>
                    <a:pt x="129" y="129"/>
                  </a:lnTo>
                  <a:lnTo>
                    <a:pt x="119" y="128"/>
                  </a:lnTo>
                  <a:lnTo>
                    <a:pt x="115" y="118"/>
                  </a:lnTo>
                  <a:lnTo>
                    <a:pt x="105" y="110"/>
                  </a:lnTo>
                  <a:lnTo>
                    <a:pt x="102" y="100"/>
                  </a:lnTo>
                  <a:lnTo>
                    <a:pt x="104" y="87"/>
                  </a:lnTo>
                  <a:lnTo>
                    <a:pt x="113" y="82"/>
                  </a:lnTo>
                  <a:lnTo>
                    <a:pt x="120" y="77"/>
                  </a:lnTo>
                  <a:lnTo>
                    <a:pt x="116" y="67"/>
                  </a:lnTo>
                  <a:lnTo>
                    <a:pt x="120" y="54"/>
                  </a:lnTo>
                  <a:lnTo>
                    <a:pt x="131" y="47"/>
                  </a:lnTo>
                  <a:lnTo>
                    <a:pt x="143" y="50"/>
                  </a:lnTo>
                  <a:lnTo>
                    <a:pt x="155" y="44"/>
                  </a:lnTo>
                  <a:lnTo>
                    <a:pt x="159" y="31"/>
                  </a:lnTo>
                  <a:lnTo>
                    <a:pt x="149" y="1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2" name="Freeform 57">
              <a:extLst>
                <a:ext uri="{FF2B5EF4-FFF2-40B4-BE49-F238E27FC236}">
                  <a16:creationId xmlns:a16="http://schemas.microsoft.com/office/drawing/2014/main" id="{9A3CA58A-46AE-4E53-9F27-692C8F35D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4348" y="3830888"/>
              <a:ext cx="219933" cy="329403"/>
            </a:xfrm>
            <a:custGeom>
              <a:avLst/>
              <a:gdLst>
                <a:gd name="T0" fmla="*/ 23 w 166"/>
                <a:gd name="T1" fmla="*/ 95 h 248"/>
                <a:gd name="T2" fmla="*/ 26 w 166"/>
                <a:gd name="T3" fmla="*/ 63 h 248"/>
                <a:gd name="T4" fmla="*/ 40 w 166"/>
                <a:gd name="T5" fmla="*/ 76 h 248"/>
                <a:gd name="T6" fmla="*/ 41 w 166"/>
                <a:gd name="T7" fmla="*/ 53 h 248"/>
                <a:gd name="T8" fmla="*/ 57 w 166"/>
                <a:gd name="T9" fmla="*/ 48 h 248"/>
                <a:gd name="T10" fmla="*/ 58 w 166"/>
                <a:gd name="T11" fmla="*/ 31 h 248"/>
                <a:gd name="T12" fmla="*/ 74 w 166"/>
                <a:gd name="T13" fmla="*/ 20 h 248"/>
                <a:gd name="T14" fmla="*/ 91 w 166"/>
                <a:gd name="T15" fmla="*/ 18 h 248"/>
                <a:gd name="T16" fmla="*/ 96 w 166"/>
                <a:gd name="T17" fmla="*/ 6 h 248"/>
                <a:gd name="T18" fmla="*/ 106 w 166"/>
                <a:gd name="T19" fmla="*/ 0 h 248"/>
                <a:gd name="T20" fmla="*/ 113 w 166"/>
                <a:gd name="T21" fmla="*/ 6 h 248"/>
                <a:gd name="T22" fmla="*/ 102 w 166"/>
                <a:gd name="T23" fmla="*/ 20 h 248"/>
                <a:gd name="T24" fmla="*/ 96 w 166"/>
                <a:gd name="T25" fmla="*/ 42 h 248"/>
                <a:gd name="T26" fmla="*/ 85 w 166"/>
                <a:gd name="T27" fmla="*/ 49 h 248"/>
                <a:gd name="T28" fmla="*/ 98 w 166"/>
                <a:gd name="T29" fmla="*/ 67 h 248"/>
                <a:gd name="T30" fmla="*/ 95 w 166"/>
                <a:gd name="T31" fmla="*/ 84 h 248"/>
                <a:gd name="T32" fmla="*/ 121 w 166"/>
                <a:gd name="T33" fmla="*/ 86 h 248"/>
                <a:gd name="T34" fmla="*/ 121 w 166"/>
                <a:gd name="T35" fmla="*/ 95 h 248"/>
                <a:gd name="T36" fmla="*/ 143 w 166"/>
                <a:gd name="T37" fmla="*/ 105 h 248"/>
                <a:gd name="T38" fmla="*/ 165 w 166"/>
                <a:gd name="T39" fmla="*/ 113 h 248"/>
                <a:gd name="T40" fmla="*/ 165 w 166"/>
                <a:gd name="T41" fmla="*/ 141 h 248"/>
                <a:gd name="T42" fmla="*/ 161 w 166"/>
                <a:gd name="T43" fmla="*/ 160 h 248"/>
                <a:gd name="T44" fmla="*/ 162 w 166"/>
                <a:gd name="T45" fmla="*/ 173 h 248"/>
                <a:gd name="T46" fmla="*/ 138 w 166"/>
                <a:gd name="T47" fmla="*/ 182 h 248"/>
                <a:gd name="T48" fmla="*/ 132 w 166"/>
                <a:gd name="T49" fmla="*/ 192 h 248"/>
                <a:gd name="T50" fmla="*/ 140 w 166"/>
                <a:gd name="T51" fmla="*/ 199 h 248"/>
                <a:gd name="T52" fmla="*/ 132 w 166"/>
                <a:gd name="T53" fmla="*/ 204 h 248"/>
                <a:gd name="T54" fmla="*/ 135 w 166"/>
                <a:gd name="T55" fmla="*/ 233 h 248"/>
                <a:gd name="T56" fmla="*/ 135 w 166"/>
                <a:gd name="T57" fmla="*/ 245 h 248"/>
                <a:gd name="T58" fmla="*/ 121 w 166"/>
                <a:gd name="T59" fmla="*/ 247 h 248"/>
                <a:gd name="T60" fmla="*/ 107 w 166"/>
                <a:gd name="T61" fmla="*/ 238 h 248"/>
                <a:gd name="T62" fmla="*/ 83 w 166"/>
                <a:gd name="T63" fmla="*/ 235 h 248"/>
                <a:gd name="T64" fmla="*/ 70 w 166"/>
                <a:gd name="T65" fmla="*/ 219 h 248"/>
                <a:gd name="T66" fmla="*/ 55 w 166"/>
                <a:gd name="T67" fmla="*/ 209 h 248"/>
                <a:gd name="T68" fmla="*/ 44 w 166"/>
                <a:gd name="T69" fmla="*/ 199 h 248"/>
                <a:gd name="T70" fmla="*/ 21 w 166"/>
                <a:gd name="T71" fmla="*/ 200 h 248"/>
                <a:gd name="T72" fmla="*/ 0 w 166"/>
                <a:gd name="T73" fmla="*/ 188 h 248"/>
                <a:gd name="T74" fmla="*/ 11 w 166"/>
                <a:gd name="T75" fmla="*/ 171 h 248"/>
                <a:gd name="T76" fmla="*/ 14 w 166"/>
                <a:gd name="T77" fmla="*/ 163 h 248"/>
                <a:gd name="T78" fmla="*/ 27 w 166"/>
                <a:gd name="T79" fmla="*/ 161 h 248"/>
                <a:gd name="T80" fmla="*/ 23 w 166"/>
                <a:gd name="T81" fmla="*/ 9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6" h="248">
                  <a:moveTo>
                    <a:pt x="23" y="95"/>
                  </a:moveTo>
                  <a:lnTo>
                    <a:pt x="26" y="63"/>
                  </a:lnTo>
                  <a:lnTo>
                    <a:pt x="40" y="76"/>
                  </a:lnTo>
                  <a:lnTo>
                    <a:pt x="41" y="53"/>
                  </a:lnTo>
                  <a:lnTo>
                    <a:pt x="57" y="48"/>
                  </a:lnTo>
                  <a:lnTo>
                    <a:pt x="58" y="31"/>
                  </a:lnTo>
                  <a:lnTo>
                    <a:pt x="74" y="20"/>
                  </a:lnTo>
                  <a:lnTo>
                    <a:pt x="91" y="18"/>
                  </a:lnTo>
                  <a:lnTo>
                    <a:pt x="96" y="6"/>
                  </a:lnTo>
                  <a:lnTo>
                    <a:pt x="106" y="0"/>
                  </a:lnTo>
                  <a:lnTo>
                    <a:pt x="113" y="6"/>
                  </a:lnTo>
                  <a:lnTo>
                    <a:pt x="102" y="20"/>
                  </a:lnTo>
                  <a:lnTo>
                    <a:pt x="96" y="42"/>
                  </a:lnTo>
                  <a:lnTo>
                    <a:pt x="85" y="49"/>
                  </a:lnTo>
                  <a:lnTo>
                    <a:pt x="98" y="67"/>
                  </a:lnTo>
                  <a:lnTo>
                    <a:pt x="95" y="84"/>
                  </a:lnTo>
                  <a:lnTo>
                    <a:pt x="121" y="86"/>
                  </a:lnTo>
                  <a:lnTo>
                    <a:pt x="121" y="95"/>
                  </a:lnTo>
                  <a:lnTo>
                    <a:pt x="143" y="105"/>
                  </a:lnTo>
                  <a:lnTo>
                    <a:pt x="165" y="113"/>
                  </a:lnTo>
                  <a:lnTo>
                    <a:pt x="165" y="141"/>
                  </a:lnTo>
                  <a:lnTo>
                    <a:pt x="161" y="160"/>
                  </a:lnTo>
                  <a:lnTo>
                    <a:pt x="162" y="173"/>
                  </a:lnTo>
                  <a:lnTo>
                    <a:pt x="138" y="182"/>
                  </a:lnTo>
                  <a:lnTo>
                    <a:pt x="132" y="192"/>
                  </a:lnTo>
                  <a:lnTo>
                    <a:pt x="140" y="199"/>
                  </a:lnTo>
                  <a:lnTo>
                    <a:pt x="132" y="204"/>
                  </a:lnTo>
                  <a:lnTo>
                    <a:pt x="135" y="233"/>
                  </a:lnTo>
                  <a:lnTo>
                    <a:pt x="135" y="245"/>
                  </a:lnTo>
                  <a:lnTo>
                    <a:pt x="121" y="247"/>
                  </a:lnTo>
                  <a:lnTo>
                    <a:pt x="107" y="238"/>
                  </a:lnTo>
                  <a:lnTo>
                    <a:pt x="83" y="235"/>
                  </a:lnTo>
                  <a:lnTo>
                    <a:pt x="70" y="219"/>
                  </a:lnTo>
                  <a:lnTo>
                    <a:pt x="55" y="209"/>
                  </a:lnTo>
                  <a:lnTo>
                    <a:pt x="44" y="199"/>
                  </a:lnTo>
                  <a:lnTo>
                    <a:pt x="21" y="200"/>
                  </a:lnTo>
                  <a:lnTo>
                    <a:pt x="0" y="188"/>
                  </a:lnTo>
                  <a:lnTo>
                    <a:pt x="11" y="171"/>
                  </a:lnTo>
                  <a:lnTo>
                    <a:pt x="14" y="163"/>
                  </a:lnTo>
                  <a:lnTo>
                    <a:pt x="27" y="161"/>
                  </a:lnTo>
                  <a:lnTo>
                    <a:pt x="23" y="95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3" name="Freeform 60">
              <a:extLst>
                <a:ext uri="{FF2B5EF4-FFF2-40B4-BE49-F238E27FC236}">
                  <a16:creationId xmlns:a16="http://schemas.microsoft.com/office/drawing/2014/main" id="{0010B1FB-8D90-4DBC-A598-8DB682870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91" y="3698889"/>
              <a:ext cx="36854" cy="63027"/>
            </a:xfrm>
            <a:custGeom>
              <a:avLst/>
              <a:gdLst>
                <a:gd name="T0" fmla="*/ 2 w 29"/>
                <a:gd name="T1" fmla="*/ 13 h 48"/>
                <a:gd name="T2" fmla="*/ 10 w 29"/>
                <a:gd name="T3" fmla="*/ 10 h 48"/>
                <a:gd name="T4" fmla="*/ 28 w 29"/>
                <a:gd name="T5" fmla="*/ 0 h 48"/>
                <a:gd name="T6" fmla="*/ 25 w 29"/>
                <a:gd name="T7" fmla="*/ 19 h 48"/>
                <a:gd name="T8" fmla="*/ 28 w 29"/>
                <a:gd name="T9" fmla="*/ 39 h 48"/>
                <a:gd name="T10" fmla="*/ 18 w 29"/>
                <a:gd name="T11" fmla="*/ 46 h 48"/>
                <a:gd name="T12" fmla="*/ 8 w 29"/>
                <a:gd name="T13" fmla="*/ 47 h 48"/>
                <a:gd name="T14" fmla="*/ 0 w 29"/>
                <a:gd name="T15" fmla="*/ 45 h 48"/>
                <a:gd name="T16" fmla="*/ 0 w 29"/>
                <a:gd name="T17" fmla="*/ 32 h 48"/>
                <a:gd name="T18" fmla="*/ 2 w 29"/>
                <a:gd name="T19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48">
                  <a:moveTo>
                    <a:pt x="2" y="13"/>
                  </a:moveTo>
                  <a:lnTo>
                    <a:pt x="10" y="10"/>
                  </a:lnTo>
                  <a:lnTo>
                    <a:pt x="28" y="0"/>
                  </a:lnTo>
                  <a:lnTo>
                    <a:pt x="25" y="19"/>
                  </a:lnTo>
                  <a:lnTo>
                    <a:pt x="28" y="39"/>
                  </a:lnTo>
                  <a:lnTo>
                    <a:pt x="18" y="46"/>
                  </a:lnTo>
                  <a:lnTo>
                    <a:pt x="8" y="47"/>
                  </a:lnTo>
                  <a:lnTo>
                    <a:pt x="0" y="45"/>
                  </a:lnTo>
                  <a:lnTo>
                    <a:pt x="0" y="32"/>
                  </a:lnTo>
                  <a:lnTo>
                    <a:pt x="2" y="1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4" name="Freeform 61">
              <a:extLst>
                <a:ext uri="{FF2B5EF4-FFF2-40B4-BE49-F238E27FC236}">
                  <a16:creationId xmlns:a16="http://schemas.microsoft.com/office/drawing/2014/main" id="{9BF7B66D-258C-4BE9-A2D4-47BE530CD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144" y="3865374"/>
              <a:ext cx="65385" cy="40432"/>
            </a:xfrm>
            <a:custGeom>
              <a:avLst/>
              <a:gdLst>
                <a:gd name="T0" fmla="*/ 33 w 49"/>
                <a:gd name="T1" fmla="*/ 2 h 31"/>
                <a:gd name="T2" fmla="*/ 1 w 49"/>
                <a:gd name="T3" fmla="*/ 0 h 31"/>
                <a:gd name="T4" fmla="*/ 0 w 49"/>
                <a:gd name="T5" fmla="*/ 12 h 31"/>
                <a:gd name="T6" fmla="*/ 7 w 49"/>
                <a:gd name="T7" fmla="*/ 23 h 31"/>
                <a:gd name="T8" fmla="*/ 35 w 49"/>
                <a:gd name="T9" fmla="*/ 30 h 31"/>
                <a:gd name="T10" fmla="*/ 48 w 49"/>
                <a:gd name="T11" fmla="*/ 23 h 31"/>
                <a:gd name="T12" fmla="*/ 47 w 49"/>
                <a:gd name="T13" fmla="*/ 10 h 31"/>
                <a:gd name="T14" fmla="*/ 33 w 49"/>
                <a:gd name="T15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3" y="2"/>
                  </a:moveTo>
                  <a:lnTo>
                    <a:pt x="1" y="0"/>
                  </a:lnTo>
                  <a:lnTo>
                    <a:pt x="0" y="12"/>
                  </a:lnTo>
                  <a:lnTo>
                    <a:pt x="7" y="23"/>
                  </a:lnTo>
                  <a:lnTo>
                    <a:pt x="35" y="30"/>
                  </a:lnTo>
                  <a:lnTo>
                    <a:pt x="48" y="23"/>
                  </a:lnTo>
                  <a:lnTo>
                    <a:pt x="47" y="10"/>
                  </a:lnTo>
                  <a:lnTo>
                    <a:pt x="33" y="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5" name="Freeform 62">
              <a:extLst>
                <a:ext uri="{FF2B5EF4-FFF2-40B4-BE49-F238E27FC236}">
                  <a16:creationId xmlns:a16="http://schemas.microsoft.com/office/drawing/2014/main" id="{497E2390-FF3B-4421-81E4-83EF61506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287" y="3830888"/>
              <a:ext cx="254409" cy="255674"/>
            </a:xfrm>
            <a:custGeom>
              <a:avLst/>
              <a:gdLst>
                <a:gd name="T0" fmla="*/ 28 w 191"/>
                <a:gd name="T1" fmla="*/ 6 h 193"/>
                <a:gd name="T2" fmla="*/ 16 w 191"/>
                <a:gd name="T3" fmla="*/ 19 h 193"/>
                <a:gd name="T4" fmla="*/ 10 w 191"/>
                <a:gd name="T5" fmla="*/ 42 h 193"/>
                <a:gd name="T6" fmla="*/ 0 w 191"/>
                <a:gd name="T7" fmla="*/ 49 h 193"/>
                <a:gd name="T8" fmla="*/ 13 w 191"/>
                <a:gd name="T9" fmla="*/ 67 h 193"/>
                <a:gd name="T10" fmla="*/ 9 w 191"/>
                <a:gd name="T11" fmla="*/ 84 h 193"/>
                <a:gd name="T12" fmla="*/ 36 w 191"/>
                <a:gd name="T13" fmla="*/ 85 h 193"/>
                <a:gd name="T14" fmla="*/ 36 w 191"/>
                <a:gd name="T15" fmla="*/ 95 h 193"/>
                <a:gd name="T16" fmla="*/ 58 w 191"/>
                <a:gd name="T17" fmla="*/ 105 h 193"/>
                <a:gd name="T18" fmla="*/ 80 w 191"/>
                <a:gd name="T19" fmla="*/ 112 h 193"/>
                <a:gd name="T20" fmla="*/ 80 w 191"/>
                <a:gd name="T21" fmla="*/ 140 h 193"/>
                <a:gd name="T22" fmla="*/ 75 w 191"/>
                <a:gd name="T23" fmla="*/ 159 h 193"/>
                <a:gd name="T24" fmla="*/ 77 w 191"/>
                <a:gd name="T25" fmla="*/ 173 h 193"/>
                <a:gd name="T26" fmla="*/ 87 w 191"/>
                <a:gd name="T27" fmla="*/ 176 h 193"/>
                <a:gd name="T28" fmla="*/ 94 w 191"/>
                <a:gd name="T29" fmla="*/ 186 h 193"/>
                <a:gd name="T30" fmla="*/ 105 w 191"/>
                <a:gd name="T31" fmla="*/ 192 h 193"/>
                <a:gd name="T32" fmla="*/ 120 w 191"/>
                <a:gd name="T33" fmla="*/ 189 h 193"/>
                <a:gd name="T34" fmla="*/ 132 w 191"/>
                <a:gd name="T35" fmla="*/ 180 h 193"/>
                <a:gd name="T36" fmla="*/ 131 w 191"/>
                <a:gd name="T37" fmla="*/ 169 h 193"/>
                <a:gd name="T38" fmla="*/ 122 w 191"/>
                <a:gd name="T39" fmla="*/ 162 h 193"/>
                <a:gd name="T40" fmla="*/ 120 w 191"/>
                <a:gd name="T41" fmla="*/ 154 h 193"/>
                <a:gd name="T42" fmla="*/ 124 w 191"/>
                <a:gd name="T43" fmla="*/ 140 h 193"/>
                <a:gd name="T44" fmla="*/ 130 w 191"/>
                <a:gd name="T45" fmla="*/ 139 h 193"/>
                <a:gd name="T46" fmla="*/ 143 w 191"/>
                <a:gd name="T47" fmla="*/ 150 h 193"/>
                <a:gd name="T48" fmla="*/ 150 w 191"/>
                <a:gd name="T49" fmla="*/ 145 h 193"/>
                <a:gd name="T50" fmla="*/ 176 w 191"/>
                <a:gd name="T51" fmla="*/ 143 h 193"/>
                <a:gd name="T52" fmla="*/ 179 w 191"/>
                <a:gd name="T53" fmla="*/ 134 h 193"/>
                <a:gd name="T54" fmla="*/ 179 w 191"/>
                <a:gd name="T55" fmla="*/ 123 h 193"/>
                <a:gd name="T56" fmla="*/ 172 w 191"/>
                <a:gd name="T57" fmla="*/ 114 h 193"/>
                <a:gd name="T58" fmla="*/ 173 w 191"/>
                <a:gd name="T59" fmla="*/ 100 h 193"/>
                <a:gd name="T60" fmla="*/ 182 w 191"/>
                <a:gd name="T61" fmla="*/ 92 h 193"/>
                <a:gd name="T62" fmla="*/ 184 w 191"/>
                <a:gd name="T63" fmla="*/ 85 h 193"/>
                <a:gd name="T64" fmla="*/ 190 w 191"/>
                <a:gd name="T65" fmla="*/ 79 h 193"/>
                <a:gd name="T66" fmla="*/ 190 w 191"/>
                <a:gd name="T67" fmla="*/ 64 h 193"/>
                <a:gd name="T68" fmla="*/ 184 w 191"/>
                <a:gd name="T69" fmla="*/ 61 h 193"/>
                <a:gd name="T70" fmla="*/ 179 w 191"/>
                <a:gd name="T71" fmla="*/ 47 h 193"/>
                <a:gd name="T72" fmla="*/ 172 w 191"/>
                <a:gd name="T73" fmla="*/ 39 h 193"/>
                <a:gd name="T74" fmla="*/ 176 w 191"/>
                <a:gd name="T75" fmla="*/ 35 h 193"/>
                <a:gd name="T76" fmla="*/ 176 w 191"/>
                <a:gd name="T77" fmla="*/ 28 h 193"/>
                <a:gd name="T78" fmla="*/ 154 w 191"/>
                <a:gd name="T79" fmla="*/ 27 h 193"/>
                <a:gd name="T80" fmla="*/ 137 w 191"/>
                <a:gd name="T81" fmla="*/ 30 h 193"/>
                <a:gd name="T82" fmla="*/ 128 w 191"/>
                <a:gd name="T83" fmla="*/ 37 h 193"/>
                <a:gd name="T84" fmla="*/ 117 w 191"/>
                <a:gd name="T85" fmla="*/ 35 h 193"/>
                <a:gd name="T86" fmla="*/ 86 w 191"/>
                <a:gd name="T87" fmla="*/ 33 h 193"/>
                <a:gd name="T88" fmla="*/ 83 w 191"/>
                <a:gd name="T89" fmla="*/ 25 h 193"/>
                <a:gd name="T90" fmla="*/ 75 w 191"/>
                <a:gd name="T91" fmla="*/ 22 h 193"/>
                <a:gd name="T92" fmla="*/ 62 w 191"/>
                <a:gd name="T93" fmla="*/ 18 h 193"/>
                <a:gd name="T94" fmla="*/ 59 w 191"/>
                <a:gd name="T95" fmla="*/ 9 h 193"/>
                <a:gd name="T96" fmla="*/ 48 w 191"/>
                <a:gd name="T97" fmla="*/ 6 h 193"/>
                <a:gd name="T98" fmla="*/ 48 w 191"/>
                <a:gd name="T99" fmla="*/ 0 h 193"/>
                <a:gd name="T100" fmla="*/ 43 w 191"/>
                <a:gd name="T101" fmla="*/ 6 h 193"/>
                <a:gd name="T102" fmla="*/ 28 w 191"/>
                <a:gd name="T103" fmla="*/ 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1" h="193">
                  <a:moveTo>
                    <a:pt x="28" y="6"/>
                  </a:moveTo>
                  <a:lnTo>
                    <a:pt x="16" y="19"/>
                  </a:lnTo>
                  <a:lnTo>
                    <a:pt x="10" y="42"/>
                  </a:lnTo>
                  <a:lnTo>
                    <a:pt x="0" y="49"/>
                  </a:lnTo>
                  <a:lnTo>
                    <a:pt x="13" y="67"/>
                  </a:lnTo>
                  <a:lnTo>
                    <a:pt x="9" y="84"/>
                  </a:lnTo>
                  <a:lnTo>
                    <a:pt x="36" y="85"/>
                  </a:lnTo>
                  <a:lnTo>
                    <a:pt x="36" y="95"/>
                  </a:lnTo>
                  <a:lnTo>
                    <a:pt x="58" y="105"/>
                  </a:lnTo>
                  <a:lnTo>
                    <a:pt x="80" y="112"/>
                  </a:lnTo>
                  <a:lnTo>
                    <a:pt x="80" y="140"/>
                  </a:lnTo>
                  <a:lnTo>
                    <a:pt x="75" y="159"/>
                  </a:lnTo>
                  <a:lnTo>
                    <a:pt x="77" y="173"/>
                  </a:lnTo>
                  <a:lnTo>
                    <a:pt x="87" y="176"/>
                  </a:lnTo>
                  <a:lnTo>
                    <a:pt x="94" y="186"/>
                  </a:lnTo>
                  <a:lnTo>
                    <a:pt x="105" y="192"/>
                  </a:lnTo>
                  <a:lnTo>
                    <a:pt x="120" y="189"/>
                  </a:lnTo>
                  <a:lnTo>
                    <a:pt x="132" y="180"/>
                  </a:lnTo>
                  <a:lnTo>
                    <a:pt x="131" y="169"/>
                  </a:lnTo>
                  <a:lnTo>
                    <a:pt x="122" y="162"/>
                  </a:lnTo>
                  <a:lnTo>
                    <a:pt x="120" y="154"/>
                  </a:lnTo>
                  <a:lnTo>
                    <a:pt x="124" y="140"/>
                  </a:lnTo>
                  <a:lnTo>
                    <a:pt x="130" y="139"/>
                  </a:lnTo>
                  <a:lnTo>
                    <a:pt x="143" y="150"/>
                  </a:lnTo>
                  <a:lnTo>
                    <a:pt x="150" y="145"/>
                  </a:lnTo>
                  <a:lnTo>
                    <a:pt x="176" y="143"/>
                  </a:lnTo>
                  <a:lnTo>
                    <a:pt x="179" y="134"/>
                  </a:lnTo>
                  <a:lnTo>
                    <a:pt x="179" y="123"/>
                  </a:lnTo>
                  <a:lnTo>
                    <a:pt x="172" y="114"/>
                  </a:lnTo>
                  <a:lnTo>
                    <a:pt x="173" y="100"/>
                  </a:lnTo>
                  <a:lnTo>
                    <a:pt x="182" y="92"/>
                  </a:lnTo>
                  <a:lnTo>
                    <a:pt x="184" y="85"/>
                  </a:lnTo>
                  <a:lnTo>
                    <a:pt x="190" y="79"/>
                  </a:lnTo>
                  <a:lnTo>
                    <a:pt x="190" y="64"/>
                  </a:lnTo>
                  <a:lnTo>
                    <a:pt x="184" y="61"/>
                  </a:lnTo>
                  <a:lnTo>
                    <a:pt x="179" y="47"/>
                  </a:lnTo>
                  <a:lnTo>
                    <a:pt x="172" y="39"/>
                  </a:lnTo>
                  <a:lnTo>
                    <a:pt x="176" y="35"/>
                  </a:lnTo>
                  <a:lnTo>
                    <a:pt x="176" y="28"/>
                  </a:lnTo>
                  <a:lnTo>
                    <a:pt x="154" y="27"/>
                  </a:lnTo>
                  <a:lnTo>
                    <a:pt x="137" y="30"/>
                  </a:lnTo>
                  <a:lnTo>
                    <a:pt x="128" y="37"/>
                  </a:lnTo>
                  <a:lnTo>
                    <a:pt x="117" y="35"/>
                  </a:lnTo>
                  <a:lnTo>
                    <a:pt x="86" y="33"/>
                  </a:lnTo>
                  <a:lnTo>
                    <a:pt x="83" y="25"/>
                  </a:lnTo>
                  <a:lnTo>
                    <a:pt x="75" y="22"/>
                  </a:lnTo>
                  <a:lnTo>
                    <a:pt x="62" y="18"/>
                  </a:lnTo>
                  <a:lnTo>
                    <a:pt x="59" y="9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43" y="6"/>
                  </a:lnTo>
                  <a:lnTo>
                    <a:pt x="28" y="6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6" name="Freeform 63">
              <a:extLst>
                <a:ext uri="{FF2B5EF4-FFF2-40B4-BE49-F238E27FC236}">
                  <a16:creationId xmlns:a16="http://schemas.microsoft.com/office/drawing/2014/main" id="{B9EB00EF-EB67-4ECF-B800-7B06ACEDA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759" y="4775099"/>
              <a:ext cx="105806" cy="118918"/>
            </a:xfrm>
            <a:custGeom>
              <a:avLst/>
              <a:gdLst>
                <a:gd name="T0" fmla="*/ 19 w 80"/>
                <a:gd name="T1" fmla="*/ 0 h 88"/>
                <a:gd name="T2" fmla="*/ 25 w 80"/>
                <a:gd name="T3" fmla="*/ 8 h 88"/>
                <a:gd name="T4" fmla="*/ 39 w 80"/>
                <a:gd name="T5" fmla="*/ 13 h 88"/>
                <a:gd name="T6" fmla="*/ 70 w 80"/>
                <a:gd name="T7" fmla="*/ 42 h 88"/>
                <a:gd name="T8" fmla="*/ 76 w 80"/>
                <a:gd name="T9" fmla="*/ 53 h 88"/>
                <a:gd name="T10" fmla="*/ 79 w 80"/>
                <a:gd name="T11" fmla="*/ 65 h 88"/>
                <a:gd name="T12" fmla="*/ 70 w 80"/>
                <a:gd name="T13" fmla="*/ 71 h 88"/>
                <a:gd name="T14" fmla="*/ 66 w 80"/>
                <a:gd name="T15" fmla="*/ 75 h 88"/>
                <a:gd name="T16" fmla="*/ 64 w 80"/>
                <a:gd name="T17" fmla="*/ 81 h 88"/>
                <a:gd name="T18" fmla="*/ 53 w 80"/>
                <a:gd name="T19" fmla="*/ 83 h 88"/>
                <a:gd name="T20" fmla="*/ 50 w 80"/>
                <a:gd name="T21" fmla="*/ 87 h 88"/>
                <a:gd name="T22" fmla="*/ 44 w 80"/>
                <a:gd name="T23" fmla="*/ 84 h 88"/>
                <a:gd name="T24" fmla="*/ 29 w 80"/>
                <a:gd name="T25" fmla="*/ 78 h 88"/>
                <a:gd name="T26" fmla="*/ 18 w 80"/>
                <a:gd name="T27" fmla="*/ 72 h 88"/>
                <a:gd name="T28" fmla="*/ 12 w 80"/>
                <a:gd name="T29" fmla="*/ 78 h 88"/>
                <a:gd name="T30" fmla="*/ 6 w 80"/>
                <a:gd name="T31" fmla="*/ 81 h 88"/>
                <a:gd name="T32" fmla="*/ 2 w 80"/>
                <a:gd name="T33" fmla="*/ 64 h 88"/>
                <a:gd name="T34" fmla="*/ 0 w 80"/>
                <a:gd name="T35" fmla="*/ 40 h 88"/>
                <a:gd name="T36" fmla="*/ 3 w 80"/>
                <a:gd name="T37" fmla="*/ 24 h 88"/>
                <a:gd name="T38" fmla="*/ 11 w 80"/>
                <a:gd name="T39" fmla="*/ 10 h 88"/>
                <a:gd name="T40" fmla="*/ 19 w 80"/>
                <a:gd name="T4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" h="88">
                  <a:moveTo>
                    <a:pt x="19" y="0"/>
                  </a:moveTo>
                  <a:lnTo>
                    <a:pt x="25" y="8"/>
                  </a:lnTo>
                  <a:lnTo>
                    <a:pt x="39" y="13"/>
                  </a:lnTo>
                  <a:lnTo>
                    <a:pt x="70" y="42"/>
                  </a:lnTo>
                  <a:lnTo>
                    <a:pt x="76" y="53"/>
                  </a:lnTo>
                  <a:lnTo>
                    <a:pt x="79" y="65"/>
                  </a:lnTo>
                  <a:lnTo>
                    <a:pt x="70" y="71"/>
                  </a:lnTo>
                  <a:lnTo>
                    <a:pt x="66" y="75"/>
                  </a:lnTo>
                  <a:lnTo>
                    <a:pt x="64" y="81"/>
                  </a:lnTo>
                  <a:lnTo>
                    <a:pt x="53" y="83"/>
                  </a:lnTo>
                  <a:lnTo>
                    <a:pt x="50" y="87"/>
                  </a:lnTo>
                  <a:lnTo>
                    <a:pt x="44" y="84"/>
                  </a:lnTo>
                  <a:lnTo>
                    <a:pt x="29" y="78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6" y="81"/>
                  </a:lnTo>
                  <a:lnTo>
                    <a:pt x="2" y="64"/>
                  </a:lnTo>
                  <a:lnTo>
                    <a:pt x="0" y="40"/>
                  </a:lnTo>
                  <a:lnTo>
                    <a:pt x="3" y="24"/>
                  </a:lnTo>
                  <a:lnTo>
                    <a:pt x="11" y="10"/>
                  </a:lnTo>
                  <a:lnTo>
                    <a:pt x="19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7" name="Freeform 64">
              <a:extLst>
                <a:ext uri="{FF2B5EF4-FFF2-40B4-BE49-F238E27FC236}">
                  <a16:creationId xmlns:a16="http://schemas.microsoft.com/office/drawing/2014/main" id="{452A541A-27F0-47E0-A330-5493BB418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3371" y="4322020"/>
              <a:ext cx="236577" cy="296106"/>
            </a:xfrm>
            <a:custGeom>
              <a:avLst/>
              <a:gdLst>
                <a:gd name="T0" fmla="*/ 162 w 177"/>
                <a:gd name="T1" fmla="*/ 170 h 222"/>
                <a:gd name="T2" fmla="*/ 169 w 177"/>
                <a:gd name="T3" fmla="*/ 169 h 222"/>
                <a:gd name="T4" fmla="*/ 174 w 177"/>
                <a:gd name="T5" fmla="*/ 159 h 222"/>
                <a:gd name="T6" fmla="*/ 176 w 177"/>
                <a:gd name="T7" fmla="*/ 141 h 222"/>
                <a:gd name="T8" fmla="*/ 171 w 177"/>
                <a:gd name="T9" fmla="*/ 137 h 222"/>
                <a:gd name="T10" fmla="*/ 169 w 177"/>
                <a:gd name="T11" fmla="*/ 126 h 222"/>
                <a:gd name="T12" fmla="*/ 161 w 177"/>
                <a:gd name="T13" fmla="*/ 124 h 222"/>
                <a:gd name="T14" fmla="*/ 160 w 177"/>
                <a:gd name="T15" fmla="*/ 113 h 222"/>
                <a:gd name="T16" fmla="*/ 141 w 177"/>
                <a:gd name="T17" fmla="*/ 114 h 222"/>
                <a:gd name="T18" fmla="*/ 136 w 177"/>
                <a:gd name="T19" fmla="*/ 108 h 222"/>
                <a:gd name="T20" fmla="*/ 131 w 177"/>
                <a:gd name="T21" fmla="*/ 108 h 222"/>
                <a:gd name="T22" fmla="*/ 131 w 177"/>
                <a:gd name="T23" fmla="*/ 87 h 222"/>
                <a:gd name="T24" fmla="*/ 138 w 177"/>
                <a:gd name="T25" fmla="*/ 81 h 222"/>
                <a:gd name="T26" fmla="*/ 131 w 177"/>
                <a:gd name="T27" fmla="*/ 80 h 222"/>
                <a:gd name="T28" fmla="*/ 129 w 177"/>
                <a:gd name="T29" fmla="*/ 66 h 222"/>
                <a:gd name="T30" fmla="*/ 121 w 177"/>
                <a:gd name="T31" fmla="*/ 64 h 222"/>
                <a:gd name="T32" fmla="*/ 107 w 177"/>
                <a:gd name="T33" fmla="*/ 62 h 222"/>
                <a:gd name="T34" fmla="*/ 104 w 177"/>
                <a:gd name="T35" fmla="*/ 53 h 222"/>
                <a:gd name="T36" fmla="*/ 94 w 177"/>
                <a:gd name="T37" fmla="*/ 51 h 222"/>
                <a:gd name="T38" fmla="*/ 93 w 177"/>
                <a:gd name="T39" fmla="*/ 47 h 222"/>
                <a:gd name="T40" fmla="*/ 70 w 177"/>
                <a:gd name="T41" fmla="*/ 47 h 222"/>
                <a:gd name="T42" fmla="*/ 67 w 177"/>
                <a:gd name="T43" fmla="*/ 42 h 222"/>
                <a:gd name="T44" fmla="*/ 61 w 177"/>
                <a:gd name="T45" fmla="*/ 32 h 222"/>
                <a:gd name="T46" fmla="*/ 60 w 177"/>
                <a:gd name="T47" fmla="*/ 3 h 222"/>
                <a:gd name="T48" fmla="*/ 40 w 177"/>
                <a:gd name="T49" fmla="*/ 0 h 222"/>
                <a:gd name="T50" fmla="*/ 39 w 177"/>
                <a:gd name="T51" fmla="*/ 11 h 222"/>
                <a:gd name="T52" fmla="*/ 31 w 177"/>
                <a:gd name="T53" fmla="*/ 10 h 222"/>
                <a:gd name="T54" fmla="*/ 28 w 177"/>
                <a:gd name="T55" fmla="*/ 17 h 222"/>
                <a:gd name="T56" fmla="*/ 23 w 177"/>
                <a:gd name="T57" fmla="*/ 21 h 222"/>
                <a:gd name="T58" fmla="*/ 13 w 177"/>
                <a:gd name="T59" fmla="*/ 25 h 222"/>
                <a:gd name="T60" fmla="*/ 3 w 177"/>
                <a:gd name="T61" fmla="*/ 24 h 222"/>
                <a:gd name="T62" fmla="*/ 14 w 177"/>
                <a:gd name="T63" fmla="*/ 41 h 222"/>
                <a:gd name="T64" fmla="*/ 13 w 177"/>
                <a:gd name="T65" fmla="*/ 55 h 222"/>
                <a:gd name="T66" fmla="*/ 6 w 177"/>
                <a:gd name="T67" fmla="*/ 61 h 222"/>
                <a:gd name="T68" fmla="*/ 6 w 177"/>
                <a:gd name="T69" fmla="*/ 80 h 222"/>
                <a:gd name="T70" fmla="*/ 4 w 177"/>
                <a:gd name="T71" fmla="*/ 106 h 222"/>
                <a:gd name="T72" fmla="*/ 9 w 177"/>
                <a:gd name="T73" fmla="*/ 114 h 222"/>
                <a:gd name="T74" fmla="*/ 4 w 177"/>
                <a:gd name="T75" fmla="*/ 116 h 222"/>
                <a:gd name="T76" fmla="*/ 0 w 177"/>
                <a:gd name="T77" fmla="*/ 128 h 222"/>
                <a:gd name="T78" fmla="*/ 8 w 177"/>
                <a:gd name="T79" fmla="*/ 135 h 222"/>
                <a:gd name="T80" fmla="*/ 9 w 177"/>
                <a:gd name="T81" fmla="*/ 151 h 222"/>
                <a:gd name="T82" fmla="*/ 23 w 177"/>
                <a:gd name="T83" fmla="*/ 163 h 222"/>
                <a:gd name="T84" fmla="*/ 23 w 177"/>
                <a:gd name="T85" fmla="*/ 195 h 222"/>
                <a:gd name="T86" fmla="*/ 34 w 177"/>
                <a:gd name="T87" fmla="*/ 214 h 222"/>
                <a:gd name="T88" fmla="*/ 44 w 177"/>
                <a:gd name="T89" fmla="*/ 221 h 222"/>
                <a:gd name="T90" fmla="*/ 53 w 177"/>
                <a:gd name="T91" fmla="*/ 202 h 222"/>
                <a:gd name="T92" fmla="*/ 67 w 177"/>
                <a:gd name="T93" fmla="*/ 213 h 222"/>
                <a:gd name="T94" fmla="*/ 83 w 177"/>
                <a:gd name="T95" fmla="*/ 219 h 222"/>
                <a:gd name="T96" fmla="*/ 100 w 177"/>
                <a:gd name="T97" fmla="*/ 206 h 222"/>
                <a:gd name="T98" fmla="*/ 106 w 177"/>
                <a:gd name="T99" fmla="*/ 181 h 222"/>
                <a:gd name="T100" fmla="*/ 111 w 177"/>
                <a:gd name="T101" fmla="*/ 169 h 222"/>
                <a:gd name="T102" fmla="*/ 127 w 177"/>
                <a:gd name="T103" fmla="*/ 162 h 222"/>
                <a:gd name="T104" fmla="*/ 138 w 177"/>
                <a:gd name="T105" fmla="*/ 153 h 222"/>
                <a:gd name="T106" fmla="*/ 155 w 177"/>
                <a:gd name="T107" fmla="*/ 159 h 222"/>
                <a:gd name="T108" fmla="*/ 162 w 177"/>
                <a:gd name="T109" fmla="*/ 17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7" h="222">
                  <a:moveTo>
                    <a:pt x="162" y="170"/>
                  </a:moveTo>
                  <a:lnTo>
                    <a:pt x="169" y="169"/>
                  </a:lnTo>
                  <a:lnTo>
                    <a:pt x="174" y="159"/>
                  </a:lnTo>
                  <a:lnTo>
                    <a:pt x="176" y="141"/>
                  </a:lnTo>
                  <a:lnTo>
                    <a:pt x="171" y="137"/>
                  </a:lnTo>
                  <a:lnTo>
                    <a:pt x="169" y="126"/>
                  </a:lnTo>
                  <a:lnTo>
                    <a:pt x="161" y="124"/>
                  </a:lnTo>
                  <a:lnTo>
                    <a:pt x="160" y="113"/>
                  </a:lnTo>
                  <a:lnTo>
                    <a:pt x="141" y="114"/>
                  </a:lnTo>
                  <a:lnTo>
                    <a:pt x="136" y="108"/>
                  </a:lnTo>
                  <a:lnTo>
                    <a:pt x="131" y="108"/>
                  </a:lnTo>
                  <a:lnTo>
                    <a:pt x="131" y="87"/>
                  </a:lnTo>
                  <a:lnTo>
                    <a:pt x="138" y="81"/>
                  </a:lnTo>
                  <a:lnTo>
                    <a:pt x="131" y="80"/>
                  </a:lnTo>
                  <a:lnTo>
                    <a:pt x="129" y="66"/>
                  </a:lnTo>
                  <a:lnTo>
                    <a:pt x="121" y="64"/>
                  </a:lnTo>
                  <a:lnTo>
                    <a:pt x="107" y="62"/>
                  </a:lnTo>
                  <a:lnTo>
                    <a:pt x="104" y="53"/>
                  </a:lnTo>
                  <a:lnTo>
                    <a:pt x="94" y="51"/>
                  </a:lnTo>
                  <a:lnTo>
                    <a:pt x="93" y="47"/>
                  </a:lnTo>
                  <a:lnTo>
                    <a:pt x="70" y="47"/>
                  </a:lnTo>
                  <a:lnTo>
                    <a:pt x="67" y="42"/>
                  </a:lnTo>
                  <a:lnTo>
                    <a:pt x="61" y="32"/>
                  </a:lnTo>
                  <a:lnTo>
                    <a:pt x="60" y="3"/>
                  </a:lnTo>
                  <a:lnTo>
                    <a:pt x="40" y="0"/>
                  </a:lnTo>
                  <a:lnTo>
                    <a:pt x="39" y="11"/>
                  </a:lnTo>
                  <a:lnTo>
                    <a:pt x="31" y="10"/>
                  </a:lnTo>
                  <a:lnTo>
                    <a:pt x="28" y="17"/>
                  </a:lnTo>
                  <a:lnTo>
                    <a:pt x="23" y="21"/>
                  </a:lnTo>
                  <a:lnTo>
                    <a:pt x="13" y="25"/>
                  </a:lnTo>
                  <a:lnTo>
                    <a:pt x="3" y="24"/>
                  </a:lnTo>
                  <a:lnTo>
                    <a:pt x="14" y="41"/>
                  </a:lnTo>
                  <a:lnTo>
                    <a:pt x="13" y="55"/>
                  </a:lnTo>
                  <a:lnTo>
                    <a:pt x="6" y="61"/>
                  </a:lnTo>
                  <a:lnTo>
                    <a:pt x="6" y="80"/>
                  </a:lnTo>
                  <a:lnTo>
                    <a:pt x="4" y="106"/>
                  </a:lnTo>
                  <a:lnTo>
                    <a:pt x="9" y="114"/>
                  </a:lnTo>
                  <a:lnTo>
                    <a:pt x="4" y="116"/>
                  </a:lnTo>
                  <a:lnTo>
                    <a:pt x="0" y="128"/>
                  </a:lnTo>
                  <a:lnTo>
                    <a:pt x="8" y="135"/>
                  </a:lnTo>
                  <a:lnTo>
                    <a:pt x="9" y="151"/>
                  </a:lnTo>
                  <a:lnTo>
                    <a:pt x="23" y="163"/>
                  </a:lnTo>
                  <a:lnTo>
                    <a:pt x="23" y="195"/>
                  </a:lnTo>
                  <a:lnTo>
                    <a:pt x="34" y="214"/>
                  </a:lnTo>
                  <a:lnTo>
                    <a:pt x="44" y="221"/>
                  </a:lnTo>
                  <a:lnTo>
                    <a:pt x="53" y="202"/>
                  </a:lnTo>
                  <a:lnTo>
                    <a:pt x="67" y="213"/>
                  </a:lnTo>
                  <a:lnTo>
                    <a:pt x="83" y="219"/>
                  </a:lnTo>
                  <a:lnTo>
                    <a:pt x="100" y="206"/>
                  </a:lnTo>
                  <a:lnTo>
                    <a:pt x="106" y="181"/>
                  </a:lnTo>
                  <a:lnTo>
                    <a:pt x="111" y="169"/>
                  </a:lnTo>
                  <a:lnTo>
                    <a:pt x="127" y="162"/>
                  </a:lnTo>
                  <a:lnTo>
                    <a:pt x="138" y="153"/>
                  </a:lnTo>
                  <a:lnTo>
                    <a:pt x="155" y="159"/>
                  </a:lnTo>
                  <a:lnTo>
                    <a:pt x="162" y="17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8" name="Freeform 65">
              <a:extLst>
                <a:ext uri="{FF2B5EF4-FFF2-40B4-BE49-F238E27FC236}">
                  <a16:creationId xmlns:a16="http://schemas.microsoft.com/office/drawing/2014/main" id="{19447CAC-BBE7-4EA6-87A3-F1B5A49EC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6312" y="3977157"/>
              <a:ext cx="67763" cy="85621"/>
            </a:xfrm>
            <a:custGeom>
              <a:avLst/>
              <a:gdLst>
                <a:gd name="T0" fmla="*/ 9 w 51"/>
                <a:gd name="T1" fmla="*/ 2 h 64"/>
                <a:gd name="T2" fmla="*/ 4 w 51"/>
                <a:gd name="T3" fmla="*/ 10 h 64"/>
                <a:gd name="T4" fmla="*/ 4 w 51"/>
                <a:gd name="T5" fmla="*/ 51 h 64"/>
                <a:gd name="T6" fmla="*/ 0 w 51"/>
                <a:gd name="T7" fmla="*/ 55 h 64"/>
                <a:gd name="T8" fmla="*/ 6 w 51"/>
                <a:gd name="T9" fmla="*/ 61 h 64"/>
                <a:gd name="T10" fmla="*/ 22 w 51"/>
                <a:gd name="T11" fmla="*/ 63 h 64"/>
                <a:gd name="T12" fmla="*/ 25 w 51"/>
                <a:gd name="T13" fmla="*/ 54 h 64"/>
                <a:gd name="T14" fmla="*/ 30 w 51"/>
                <a:gd name="T15" fmla="*/ 46 h 64"/>
                <a:gd name="T16" fmla="*/ 38 w 51"/>
                <a:gd name="T17" fmla="*/ 38 h 64"/>
                <a:gd name="T18" fmla="*/ 50 w 51"/>
                <a:gd name="T19" fmla="*/ 38 h 64"/>
                <a:gd name="T20" fmla="*/ 47 w 51"/>
                <a:gd name="T21" fmla="*/ 28 h 64"/>
                <a:gd name="T22" fmla="*/ 37 w 51"/>
                <a:gd name="T23" fmla="*/ 22 h 64"/>
                <a:gd name="T24" fmla="*/ 35 w 51"/>
                <a:gd name="T25" fmla="*/ 13 h 64"/>
                <a:gd name="T26" fmla="*/ 28 w 51"/>
                <a:gd name="T27" fmla="*/ 10 h 64"/>
                <a:gd name="T28" fmla="*/ 18 w 51"/>
                <a:gd name="T29" fmla="*/ 8 h 64"/>
                <a:gd name="T30" fmla="*/ 16 w 51"/>
                <a:gd name="T31" fmla="*/ 0 h 64"/>
                <a:gd name="T32" fmla="*/ 9 w 51"/>
                <a:gd name="T33" fmla="*/ 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64">
                  <a:moveTo>
                    <a:pt x="9" y="2"/>
                  </a:moveTo>
                  <a:lnTo>
                    <a:pt x="4" y="10"/>
                  </a:lnTo>
                  <a:lnTo>
                    <a:pt x="4" y="51"/>
                  </a:lnTo>
                  <a:lnTo>
                    <a:pt x="0" y="55"/>
                  </a:lnTo>
                  <a:lnTo>
                    <a:pt x="6" y="61"/>
                  </a:lnTo>
                  <a:lnTo>
                    <a:pt x="22" y="63"/>
                  </a:lnTo>
                  <a:lnTo>
                    <a:pt x="25" y="54"/>
                  </a:lnTo>
                  <a:lnTo>
                    <a:pt x="30" y="46"/>
                  </a:lnTo>
                  <a:lnTo>
                    <a:pt x="38" y="38"/>
                  </a:lnTo>
                  <a:lnTo>
                    <a:pt x="50" y="38"/>
                  </a:lnTo>
                  <a:lnTo>
                    <a:pt x="47" y="28"/>
                  </a:lnTo>
                  <a:lnTo>
                    <a:pt x="37" y="22"/>
                  </a:lnTo>
                  <a:lnTo>
                    <a:pt x="35" y="13"/>
                  </a:lnTo>
                  <a:lnTo>
                    <a:pt x="28" y="10"/>
                  </a:lnTo>
                  <a:lnTo>
                    <a:pt x="18" y="8"/>
                  </a:lnTo>
                  <a:lnTo>
                    <a:pt x="16" y="0"/>
                  </a:lnTo>
                  <a:lnTo>
                    <a:pt x="9" y="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9" name="Freeform 66">
              <a:extLst>
                <a:ext uri="{FF2B5EF4-FFF2-40B4-BE49-F238E27FC236}">
                  <a16:creationId xmlns:a16="http://schemas.microsoft.com/office/drawing/2014/main" id="{A9AD4DFA-FC44-4A64-AEBA-B71AA3163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570" y="5290015"/>
              <a:ext cx="72518" cy="49946"/>
            </a:xfrm>
            <a:custGeom>
              <a:avLst/>
              <a:gdLst>
                <a:gd name="T0" fmla="*/ 17 w 55"/>
                <a:gd name="T1" fmla="*/ 9 h 37"/>
                <a:gd name="T2" fmla="*/ 2 w 55"/>
                <a:gd name="T3" fmla="*/ 12 h 37"/>
                <a:gd name="T4" fmla="*/ 0 w 55"/>
                <a:gd name="T5" fmla="*/ 25 h 37"/>
                <a:gd name="T6" fmla="*/ 3 w 55"/>
                <a:gd name="T7" fmla="*/ 36 h 37"/>
                <a:gd name="T8" fmla="*/ 14 w 55"/>
                <a:gd name="T9" fmla="*/ 25 h 37"/>
                <a:gd name="T10" fmla="*/ 21 w 55"/>
                <a:gd name="T11" fmla="*/ 30 h 37"/>
                <a:gd name="T12" fmla="*/ 42 w 55"/>
                <a:gd name="T13" fmla="*/ 24 h 37"/>
                <a:gd name="T14" fmla="*/ 54 w 55"/>
                <a:gd name="T15" fmla="*/ 18 h 37"/>
                <a:gd name="T16" fmla="*/ 39 w 55"/>
                <a:gd name="T17" fmla="*/ 9 h 37"/>
                <a:gd name="T18" fmla="*/ 31 w 55"/>
                <a:gd name="T19" fmla="*/ 0 h 37"/>
                <a:gd name="T20" fmla="*/ 29 w 55"/>
                <a:gd name="T21" fmla="*/ 11 h 37"/>
                <a:gd name="T22" fmla="*/ 17 w 55"/>
                <a:gd name="T23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" h="37">
                  <a:moveTo>
                    <a:pt x="17" y="9"/>
                  </a:moveTo>
                  <a:lnTo>
                    <a:pt x="2" y="12"/>
                  </a:lnTo>
                  <a:lnTo>
                    <a:pt x="0" y="25"/>
                  </a:lnTo>
                  <a:lnTo>
                    <a:pt x="3" y="36"/>
                  </a:lnTo>
                  <a:lnTo>
                    <a:pt x="14" y="25"/>
                  </a:lnTo>
                  <a:lnTo>
                    <a:pt x="21" y="30"/>
                  </a:lnTo>
                  <a:lnTo>
                    <a:pt x="42" y="24"/>
                  </a:lnTo>
                  <a:lnTo>
                    <a:pt x="54" y="18"/>
                  </a:lnTo>
                  <a:lnTo>
                    <a:pt x="39" y="9"/>
                  </a:lnTo>
                  <a:lnTo>
                    <a:pt x="31" y="0"/>
                  </a:lnTo>
                  <a:lnTo>
                    <a:pt x="29" y="11"/>
                  </a:lnTo>
                  <a:lnTo>
                    <a:pt x="17" y="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0" name="Freeform 67">
              <a:extLst>
                <a:ext uri="{FF2B5EF4-FFF2-40B4-BE49-F238E27FC236}">
                  <a16:creationId xmlns:a16="http://schemas.microsoft.com/office/drawing/2014/main" id="{DD36E372-4B56-4F9E-ABE1-EE2B2014F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628" y="2342032"/>
              <a:ext cx="48742" cy="23784"/>
            </a:xfrm>
            <a:custGeom>
              <a:avLst/>
              <a:gdLst>
                <a:gd name="T0" fmla="*/ 10 w 36"/>
                <a:gd name="T1" fmla="*/ 0 h 18"/>
                <a:gd name="T2" fmla="*/ 0 w 36"/>
                <a:gd name="T3" fmla="*/ 17 h 18"/>
                <a:gd name="T4" fmla="*/ 17 w 36"/>
                <a:gd name="T5" fmla="*/ 17 h 18"/>
                <a:gd name="T6" fmla="*/ 35 w 36"/>
                <a:gd name="T7" fmla="*/ 10 h 18"/>
                <a:gd name="T8" fmla="*/ 10 w 3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8">
                  <a:moveTo>
                    <a:pt x="10" y="0"/>
                  </a:moveTo>
                  <a:lnTo>
                    <a:pt x="0" y="17"/>
                  </a:lnTo>
                  <a:lnTo>
                    <a:pt x="17" y="17"/>
                  </a:lnTo>
                  <a:lnTo>
                    <a:pt x="35" y="10"/>
                  </a:lnTo>
                  <a:lnTo>
                    <a:pt x="10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1" name="Freeform 68">
              <a:extLst>
                <a:ext uri="{FF2B5EF4-FFF2-40B4-BE49-F238E27FC236}">
                  <a16:creationId xmlns:a16="http://schemas.microsoft.com/office/drawing/2014/main" id="{0008B4FD-40B6-41C1-86AF-FF4C72386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889" y="2305167"/>
              <a:ext cx="634833" cy="522051"/>
            </a:xfrm>
            <a:custGeom>
              <a:avLst/>
              <a:gdLst>
                <a:gd name="T0" fmla="*/ 229 w 476"/>
                <a:gd name="T1" fmla="*/ 10 h 391"/>
                <a:gd name="T2" fmla="*/ 191 w 476"/>
                <a:gd name="T3" fmla="*/ 25 h 391"/>
                <a:gd name="T4" fmla="*/ 143 w 476"/>
                <a:gd name="T5" fmla="*/ 55 h 391"/>
                <a:gd name="T6" fmla="*/ 88 w 476"/>
                <a:gd name="T7" fmla="*/ 75 h 391"/>
                <a:gd name="T8" fmla="*/ 158 w 476"/>
                <a:gd name="T9" fmla="*/ 112 h 391"/>
                <a:gd name="T10" fmla="*/ 108 w 476"/>
                <a:gd name="T11" fmla="*/ 122 h 391"/>
                <a:gd name="T12" fmla="*/ 83 w 476"/>
                <a:gd name="T13" fmla="*/ 115 h 391"/>
                <a:gd name="T14" fmla="*/ 58 w 476"/>
                <a:gd name="T15" fmla="*/ 125 h 391"/>
                <a:gd name="T16" fmla="*/ 66 w 476"/>
                <a:gd name="T17" fmla="*/ 143 h 391"/>
                <a:gd name="T18" fmla="*/ 74 w 476"/>
                <a:gd name="T19" fmla="*/ 165 h 391"/>
                <a:gd name="T20" fmla="*/ 123 w 476"/>
                <a:gd name="T21" fmla="*/ 153 h 391"/>
                <a:gd name="T22" fmla="*/ 121 w 476"/>
                <a:gd name="T23" fmla="*/ 167 h 391"/>
                <a:gd name="T24" fmla="*/ 96 w 476"/>
                <a:gd name="T25" fmla="*/ 185 h 391"/>
                <a:gd name="T26" fmla="*/ 79 w 476"/>
                <a:gd name="T27" fmla="*/ 190 h 391"/>
                <a:gd name="T28" fmla="*/ 56 w 476"/>
                <a:gd name="T29" fmla="*/ 215 h 391"/>
                <a:gd name="T30" fmla="*/ 43 w 476"/>
                <a:gd name="T31" fmla="*/ 238 h 391"/>
                <a:gd name="T32" fmla="*/ 38 w 476"/>
                <a:gd name="T33" fmla="*/ 253 h 391"/>
                <a:gd name="T34" fmla="*/ 66 w 476"/>
                <a:gd name="T35" fmla="*/ 265 h 391"/>
                <a:gd name="T36" fmla="*/ 74 w 476"/>
                <a:gd name="T37" fmla="*/ 273 h 391"/>
                <a:gd name="T38" fmla="*/ 68 w 476"/>
                <a:gd name="T39" fmla="*/ 301 h 391"/>
                <a:gd name="T40" fmla="*/ 98 w 476"/>
                <a:gd name="T41" fmla="*/ 299 h 391"/>
                <a:gd name="T42" fmla="*/ 119 w 476"/>
                <a:gd name="T43" fmla="*/ 316 h 391"/>
                <a:gd name="T44" fmla="*/ 20 w 476"/>
                <a:gd name="T45" fmla="*/ 373 h 391"/>
                <a:gd name="T46" fmla="*/ 1 w 476"/>
                <a:gd name="T47" fmla="*/ 390 h 391"/>
                <a:gd name="T48" fmla="*/ 138 w 476"/>
                <a:gd name="T49" fmla="*/ 330 h 391"/>
                <a:gd name="T50" fmla="*/ 157 w 476"/>
                <a:gd name="T51" fmla="*/ 315 h 391"/>
                <a:gd name="T52" fmla="*/ 174 w 476"/>
                <a:gd name="T53" fmla="*/ 289 h 391"/>
                <a:gd name="T54" fmla="*/ 223 w 476"/>
                <a:gd name="T55" fmla="*/ 235 h 391"/>
                <a:gd name="T56" fmla="*/ 209 w 476"/>
                <a:gd name="T57" fmla="*/ 268 h 391"/>
                <a:gd name="T58" fmla="*/ 206 w 476"/>
                <a:gd name="T59" fmla="*/ 285 h 391"/>
                <a:gd name="T60" fmla="*/ 221 w 476"/>
                <a:gd name="T61" fmla="*/ 293 h 391"/>
                <a:gd name="T62" fmla="*/ 229 w 476"/>
                <a:gd name="T63" fmla="*/ 291 h 391"/>
                <a:gd name="T64" fmla="*/ 236 w 476"/>
                <a:gd name="T65" fmla="*/ 285 h 391"/>
                <a:gd name="T66" fmla="*/ 244 w 476"/>
                <a:gd name="T67" fmla="*/ 278 h 391"/>
                <a:gd name="T68" fmla="*/ 249 w 476"/>
                <a:gd name="T69" fmla="*/ 271 h 391"/>
                <a:gd name="T70" fmla="*/ 251 w 476"/>
                <a:gd name="T71" fmla="*/ 268 h 391"/>
                <a:gd name="T72" fmla="*/ 264 w 476"/>
                <a:gd name="T73" fmla="*/ 260 h 391"/>
                <a:gd name="T74" fmla="*/ 285 w 476"/>
                <a:gd name="T75" fmla="*/ 238 h 391"/>
                <a:gd name="T76" fmla="*/ 303 w 476"/>
                <a:gd name="T77" fmla="*/ 249 h 391"/>
                <a:gd name="T78" fmla="*/ 347 w 476"/>
                <a:gd name="T79" fmla="*/ 264 h 391"/>
                <a:gd name="T80" fmla="*/ 353 w 476"/>
                <a:gd name="T81" fmla="*/ 276 h 391"/>
                <a:gd name="T82" fmla="*/ 370 w 476"/>
                <a:gd name="T83" fmla="*/ 291 h 391"/>
                <a:gd name="T84" fmla="*/ 385 w 476"/>
                <a:gd name="T85" fmla="*/ 301 h 391"/>
                <a:gd name="T86" fmla="*/ 403 w 476"/>
                <a:gd name="T87" fmla="*/ 297 h 391"/>
                <a:gd name="T88" fmla="*/ 417 w 476"/>
                <a:gd name="T89" fmla="*/ 312 h 391"/>
                <a:gd name="T90" fmla="*/ 429 w 476"/>
                <a:gd name="T91" fmla="*/ 308 h 391"/>
                <a:gd name="T92" fmla="*/ 428 w 476"/>
                <a:gd name="T93" fmla="*/ 328 h 391"/>
                <a:gd name="T94" fmla="*/ 443 w 476"/>
                <a:gd name="T95" fmla="*/ 336 h 391"/>
                <a:gd name="T96" fmla="*/ 454 w 476"/>
                <a:gd name="T97" fmla="*/ 354 h 391"/>
                <a:gd name="T98" fmla="*/ 475 w 476"/>
                <a:gd name="T99" fmla="*/ 344 h 391"/>
                <a:gd name="T100" fmla="*/ 450 w 476"/>
                <a:gd name="T101" fmla="*/ 315 h 391"/>
                <a:gd name="T102" fmla="*/ 439 w 476"/>
                <a:gd name="T103" fmla="*/ 294 h 391"/>
                <a:gd name="T104" fmla="*/ 409 w 476"/>
                <a:gd name="T105" fmla="*/ 268 h 391"/>
                <a:gd name="T106" fmla="*/ 398 w 476"/>
                <a:gd name="T107" fmla="*/ 279 h 391"/>
                <a:gd name="T108" fmla="*/ 382 w 476"/>
                <a:gd name="T109" fmla="*/ 279 h 391"/>
                <a:gd name="T110" fmla="*/ 372 w 476"/>
                <a:gd name="T111" fmla="*/ 255 h 391"/>
                <a:gd name="T112" fmla="*/ 423 w 476"/>
                <a:gd name="T113" fmla="*/ 40 h 391"/>
                <a:gd name="T114" fmla="*/ 373 w 476"/>
                <a:gd name="T115" fmla="*/ 30 h 391"/>
                <a:gd name="T116" fmla="*/ 348 w 476"/>
                <a:gd name="T117" fmla="*/ 21 h 391"/>
                <a:gd name="T118" fmla="*/ 288 w 476"/>
                <a:gd name="T119" fmla="*/ 4 h 391"/>
                <a:gd name="T120" fmla="*/ 251 w 476"/>
                <a:gd name="T121" fmla="*/ 15 h 391"/>
                <a:gd name="T122" fmla="*/ 240 w 476"/>
                <a:gd name="T123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6" h="391">
                  <a:moveTo>
                    <a:pt x="240" y="0"/>
                  </a:moveTo>
                  <a:lnTo>
                    <a:pt x="229" y="10"/>
                  </a:lnTo>
                  <a:lnTo>
                    <a:pt x="198" y="10"/>
                  </a:lnTo>
                  <a:lnTo>
                    <a:pt x="191" y="25"/>
                  </a:lnTo>
                  <a:lnTo>
                    <a:pt x="156" y="27"/>
                  </a:lnTo>
                  <a:lnTo>
                    <a:pt x="143" y="55"/>
                  </a:lnTo>
                  <a:lnTo>
                    <a:pt x="93" y="63"/>
                  </a:lnTo>
                  <a:lnTo>
                    <a:pt x="88" y="75"/>
                  </a:lnTo>
                  <a:lnTo>
                    <a:pt x="115" y="95"/>
                  </a:lnTo>
                  <a:lnTo>
                    <a:pt x="158" y="112"/>
                  </a:lnTo>
                  <a:lnTo>
                    <a:pt x="128" y="117"/>
                  </a:lnTo>
                  <a:lnTo>
                    <a:pt x="108" y="122"/>
                  </a:lnTo>
                  <a:lnTo>
                    <a:pt x="98" y="110"/>
                  </a:lnTo>
                  <a:lnTo>
                    <a:pt x="83" y="115"/>
                  </a:lnTo>
                  <a:lnTo>
                    <a:pt x="83" y="122"/>
                  </a:lnTo>
                  <a:lnTo>
                    <a:pt x="58" y="125"/>
                  </a:lnTo>
                  <a:lnTo>
                    <a:pt x="51" y="135"/>
                  </a:lnTo>
                  <a:lnTo>
                    <a:pt x="66" y="143"/>
                  </a:lnTo>
                  <a:lnTo>
                    <a:pt x="64" y="158"/>
                  </a:lnTo>
                  <a:lnTo>
                    <a:pt x="74" y="165"/>
                  </a:lnTo>
                  <a:lnTo>
                    <a:pt x="103" y="165"/>
                  </a:lnTo>
                  <a:lnTo>
                    <a:pt x="123" y="153"/>
                  </a:lnTo>
                  <a:lnTo>
                    <a:pt x="130" y="160"/>
                  </a:lnTo>
                  <a:lnTo>
                    <a:pt x="121" y="167"/>
                  </a:lnTo>
                  <a:lnTo>
                    <a:pt x="119" y="185"/>
                  </a:lnTo>
                  <a:lnTo>
                    <a:pt x="96" y="185"/>
                  </a:lnTo>
                  <a:lnTo>
                    <a:pt x="91" y="200"/>
                  </a:lnTo>
                  <a:lnTo>
                    <a:pt x="79" y="190"/>
                  </a:lnTo>
                  <a:lnTo>
                    <a:pt x="58" y="200"/>
                  </a:lnTo>
                  <a:lnTo>
                    <a:pt x="56" y="215"/>
                  </a:lnTo>
                  <a:lnTo>
                    <a:pt x="36" y="225"/>
                  </a:lnTo>
                  <a:lnTo>
                    <a:pt x="43" y="238"/>
                  </a:lnTo>
                  <a:lnTo>
                    <a:pt x="56" y="242"/>
                  </a:lnTo>
                  <a:lnTo>
                    <a:pt x="38" y="253"/>
                  </a:lnTo>
                  <a:lnTo>
                    <a:pt x="51" y="268"/>
                  </a:lnTo>
                  <a:lnTo>
                    <a:pt x="66" y="265"/>
                  </a:lnTo>
                  <a:lnTo>
                    <a:pt x="74" y="253"/>
                  </a:lnTo>
                  <a:lnTo>
                    <a:pt x="74" y="273"/>
                  </a:lnTo>
                  <a:lnTo>
                    <a:pt x="66" y="285"/>
                  </a:lnTo>
                  <a:lnTo>
                    <a:pt x="68" y="301"/>
                  </a:lnTo>
                  <a:lnTo>
                    <a:pt x="91" y="293"/>
                  </a:lnTo>
                  <a:lnTo>
                    <a:pt x="98" y="299"/>
                  </a:lnTo>
                  <a:lnTo>
                    <a:pt x="115" y="293"/>
                  </a:lnTo>
                  <a:lnTo>
                    <a:pt x="119" y="316"/>
                  </a:lnTo>
                  <a:lnTo>
                    <a:pt x="61" y="354"/>
                  </a:lnTo>
                  <a:lnTo>
                    <a:pt x="20" y="373"/>
                  </a:lnTo>
                  <a:lnTo>
                    <a:pt x="0" y="382"/>
                  </a:lnTo>
                  <a:lnTo>
                    <a:pt x="1" y="390"/>
                  </a:lnTo>
                  <a:lnTo>
                    <a:pt x="68" y="377"/>
                  </a:lnTo>
                  <a:lnTo>
                    <a:pt x="138" y="330"/>
                  </a:lnTo>
                  <a:lnTo>
                    <a:pt x="146" y="323"/>
                  </a:lnTo>
                  <a:lnTo>
                    <a:pt x="157" y="315"/>
                  </a:lnTo>
                  <a:lnTo>
                    <a:pt x="177" y="302"/>
                  </a:lnTo>
                  <a:lnTo>
                    <a:pt x="174" y="289"/>
                  </a:lnTo>
                  <a:lnTo>
                    <a:pt x="196" y="268"/>
                  </a:lnTo>
                  <a:lnTo>
                    <a:pt x="223" y="235"/>
                  </a:lnTo>
                  <a:lnTo>
                    <a:pt x="247" y="241"/>
                  </a:lnTo>
                  <a:lnTo>
                    <a:pt x="209" y="268"/>
                  </a:lnTo>
                  <a:lnTo>
                    <a:pt x="216" y="278"/>
                  </a:lnTo>
                  <a:lnTo>
                    <a:pt x="206" y="285"/>
                  </a:lnTo>
                  <a:lnTo>
                    <a:pt x="217" y="293"/>
                  </a:lnTo>
                  <a:lnTo>
                    <a:pt x="221" y="293"/>
                  </a:lnTo>
                  <a:lnTo>
                    <a:pt x="225" y="292"/>
                  </a:lnTo>
                  <a:lnTo>
                    <a:pt x="229" y="291"/>
                  </a:lnTo>
                  <a:lnTo>
                    <a:pt x="233" y="288"/>
                  </a:lnTo>
                  <a:lnTo>
                    <a:pt x="236" y="285"/>
                  </a:lnTo>
                  <a:lnTo>
                    <a:pt x="240" y="281"/>
                  </a:lnTo>
                  <a:lnTo>
                    <a:pt x="244" y="278"/>
                  </a:lnTo>
                  <a:lnTo>
                    <a:pt x="246" y="274"/>
                  </a:lnTo>
                  <a:lnTo>
                    <a:pt x="249" y="271"/>
                  </a:lnTo>
                  <a:lnTo>
                    <a:pt x="251" y="269"/>
                  </a:lnTo>
                  <a:lnTo>
                    <a:pt x="251" y="268"/>
                  </a:lnTo>
                  <a:lnTo>
                    <a:pt x="251" y="267"/>
                  </a:lnTo>
                  <a:lnTo>
                    <a:pt x="264" y="260"/>
                  </a:lnTo>
                  <a:lnTo>
                    <a:pt x="267" y="244"/>
                  </a:lnTo>
                  <a:lnTo>
                    <a:pt x="285" y="238"/>
                  </a:lnTo>
                  <a:lnTo>
                    <a:pt x="290" y="247"/>
                  </a:lnTo>
                  <a:lnTo>
                    <a:pt x="303" y="249"/>
                  </a:lnTo>
                  <a:lnTo>
                    <a:pt x="303" y="261"/>
                  </a:lnTo>
                  <a:lnTo>
                    <a:pt x="347" y="264"/>
                  </a:lnTo>
                  <a:lnTo>
                    <a:pt x="351" y="268"/>
                  </a:lnTo>
                  <a:lnTo>
                    <a:pt x="353" y="276"/>
                  </a:lnTo>
                  <a:lnTo>
                    <a:pt x="368" y="280"/>
                  </a:lnTo>
                  <a:lnTo>
                    <a:pt x="370" y="291"/>
                  </a:lnTo>
                  <a:lnTo>
                    <a:pt x="382" y="290"/>
                  </a:lnTo>
                  <a:lnTo>
                    <a:pt x="385" y="301"/>
                  </a:lnTo>
                  <a:lnTo>
                    <a:pt x="397" y="307"/>
                  </a:lnTo>
                  <a:lnTo>
                    <a:pt x="403" y="297"/>
                  </a:lnTo>
                  <a:lnTo>
                    <a:pt x="409" y="307"/>
                  </a:lnTo>
                  <a:lnTo>
                    <a:pt x="417" y="312"/>
                  </a:lnTo>
                  <a:lnTo>
                    <a:pt x="423" y="307"/>
                  </a:lnTo>
                  <a:lnTo>
                    <a:pt x="429" y="308"/>
                  </a:lnTo>
                  <a:lnTo>
                    <a:pt x="428" y="315"/>
                  </a:lnTo>
                  <a:lnTo>
                    <a:pt x="428" y="328"/>
                  </a:lnTo>
                  <a:lnTo>
                    <a:pt x="434" y="335"/>
                  </a:lnTo>
                  <a:lnTo>
                    <a:pt x="443" y="336"/>
                  </a:lnTo>
                  <a:lnTo>
                    <a:pt x="443" y="348"/>
                  </a:lnTo>
                  <a:lnTo>
                    <a:pt x="454" y="354"/>
                  </a:lnTo>
                  <a:lnTo>
                    <a:pt x="465" y="354"/>
                  </a:lnTo>
                  <a:lnTo>
                    <a:pt x="475" y="344"/>
                  </a:lnTo>
                  <a:lnTo>
                    <a:pt x="456" y="339"/>
                  </a:lnTo>
                  <a:lnTo>
                    <a:pt x="450" y="315"/>
                  </a:lnTo>
                  <a:lnTo>
                    <a:pt x="443" y="312"/>
                  </a:lnTo>
                  <a:lnTo>
                    <a:pt x="439" y="294"/>
                  </a:lnTo>
                  <a:lnTo>
                    <a:pt x="417" y="270"/>
                  </a:lnTo>
                  <a:lnTo>
                    <a:pt x="409" y="268"/>
                  </a:lnTo>
                  <a:lnTo>
                    <a:pt x="406" y="279"/>
                  </a:lnTo>
                  <a:lnTo>
                    <a:pt x="398" y="279"/>
                  </a:lnTo>
                  <a:lnTo>
                    <a:pt x="395" y="287"/>
                  </a:lnTo>
                  <a:lnTo>
                    <a:pt x="382" y="279"/>
                  </a:lnTo>
                  <a:lnTo>
                    <a:pt x="378" y="260"/>
                  </a:lnTo>
                  <a:lnTo>
                    <a:pt x="372" y="255"/>
                  </a:lnTo>
                  <a:lnTo>
                    <a:pt x="359" y="260"/>
                  </a:lnTo>
                  <a:lnTo>
                    <a:pt x="423" y="40"/>
                  </a:lnTo>
                  <a:lnTo>
                    <a:pt x="408" y="26"/>
                  </a:lnTo>
                  <a:lnTo>
                    <a:pt x="373" y="30"/>
                  </a:lnTo>
                  <a:lnTo>
                    <a:pt x="358" y="31"/>
                  </a:lnTo>
                  <a:lnTo>
                    <a:pt x="348" y="21"/>
                  </a:lnTo>
                  <a:lnTo>
                    <a:pt x="303" y="25"/>
                  </a:lnTo>
                  <a:lnTo>
                    <a:pt x="288" y="4"/>
                  </a:lnTo>
                  <a:lnTo>
                    <a:pt x="273" y="18"/>
                  </a:lnTo>
                  <a:lnTo>
                    <a:pt x="251" y="15"/>
                  </a:lnTo>
                  <a:lnTo>
                    <a:pt x="251" y="1"/>
                  </a:lnTo>
                  <a:lnTo>
                    <a:pt x="240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2" name="Freeform 69">
              <a:extLst>
                <a:ext uri="{FF2B5EF4-FFF2-40B4-BE49-F238E27FC236}">
                  <a16:creationId xmlns:a16="http://schemas.microsoft.com/office/drawing/2014/main" id="{F873B27F-5BD4-4D3F-AEDB-B55D8AC64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4478" y="2965163"/>
              <a:ext cx="1075888" cy="600537"/>
            </a:xfrm>
            <a:custGeom>
              <a:avLst/>
              <a:gdLst>
                <a:gd name="T0" fmla="*/ 488 w 905"/>
                <a:gd name="T1" fmla="*/ 10 h 505"/>
                <a:gd name="T2" fmla="*/ 531 w 905"/>
                <a:gd name="T3" fmla="*/ 37 h 505"/>
                <a:gd name="T4" fmla="*/ 583 w 905"/>
                <a:gd name="T5" fmla="*/ 26 h 505"/>
                <a:gd name="T6" fmla="*/ 622 w 905"/>
                <a:gd name="T7" fmla="*/ 53 h 505"/>
                <a:gd name="T8" fmla="*/ 576 w 905"/>
                <a:gd name="T9" fmla="*/ 89 h 505"/>
                <a:gd name="T10" fmla="*/ 579 w 905"/>
                <a:gd name="T11" fmla="*/ 143 h 505"/>
                <a:gd name="T12" fmla="*/ 603 w 905"/>
                <a:gd name="T13" fmla="*/ 106 h 505"/>
                <a:gd name="T14" fmla="*/ 622 w 905"/>
                <a:gd name="T15" fmla="*/ 56 h 505"/>
                <a:gd name="T16" fmla="*/ 657 w 905"/>
                <a:gd name="T17" fmla="*/ 107 h 505"/>
                <a:gd name="T18" fmla="*/ 643 w 905"/>
                <a:gd name="T19" fmla="*/ 150 h 505"/>
                <a:gd name="T20" fmla="*/ 716 w 905"/>
                <a:gd name="T21" fmla="*/ 117 h 505"/>
                <a:gd name="T22" fmla="*/ 772 w 905"/>
                <a:gd name="T23" fmla="*/ 83 h 505"/>
                <a:gd name="T24" fmla="*/ 858 w 905"/>
                <a:gd name="T25" fmla="*/ 55 h 505"/>
                <a:gd name="T26" fmla="*/ 894 w 905"/>
                <a:gd name="T27" fmla="*/ 77 h 505"/>
                <a:gd name="T28" fmla="*/ 881 w 905"/>
                <a:gd name="T29" fmla="*/ 95 h 505"/>
                <a:gd name="T30" fmla="*/ 860 w 905"/>
                <a:gd name="T31" fmla="*/ 113 h 505"/>
                <a:gd name="T32" fmla="*/ 839 w 905"/>
                <a:gd name="T33" fmla="*/ 139 h 505"/>
                <a:gd name="T34" fmla="*/ 807 w 905"/>
                <a:gd name="T35" fmla="*/ 162 h 505"/>
                <a:gd name="T36" fmla="*/ 778 w 905"/>
                <a:gd name="T37" fmla="*/ 185 h 505"/>
                <a:gd name="T38" fmla="*/ 754 w 905"/>
                <a:gd name="T39" fmla="*/ 229 h 505"/>
                <a:gd name="T40" fmla="*/ 749 w 905"/>
                <a:gd name="T41" fmla="*/ 252 h 505"/>
                <a:gd name="T42" fmla="*/ 733 w 905"/>
                <a:gd name="T43" fmla="*/ 304 h 505"/>
                <a:gd name="T44" fmla="*/ 689 w 905"/>
                <a:gd name="T45" fmla="*/ 320 h 505"/>
                <a:gd name="T46" fmla="*/ 658 w 905"/>
                <a:gd name="T47" fmla="*/ 350 h 505"/>
                <a:gd name="T48" fmla="*/ 652 w 905"/>
                <a:gd name="T49" fmla="*/ 412 h 505"/>
                <a:gd name="T50" fmla="*/ 665 w 905"/>
                <a:gd name="T51" fmla="*/ 450 h 505"/>
                <a:gd name="T52" fmla="*/ 656 w 905"/>
                <a:gd name="T53" fmla="*/ 495 h 505"/>
                <a:gd name="T54" fmla="*/ 624 w 905"/>
                <a:gd name="T55" fmla="*/ 439 h 505"/>
                <a:gd name="T56" fmla="*/ 598 w 905"/>
                <a:gd name="T57" fmla="*/ 388 h 505"/>
                <a:gd name="T58" fmla="*/ 528 w 905"/>
                <a:gd name="T59" fmla="*/ 386 h 505"/>
                <a:gd name="T60" fmla="*/ 506 w 905"/>
                <a:gd name="T61" fmla="*/ 414 h 505"/>
                <a:gd name="T62" fmla="*/ 473 w 905"/>
                <a:gd name="T63" fmla="*/ 390 h 505"/>
                <a:gd name="T64" fmla="*/ 449 w 905"/>
                <a:gd name="T65" fmla="*/ 390 h 505"/>
                <a:gd name="T66" fmla="*/ 418 w 905"/>
                <a:gd name="T67" fmla="*/ 423 h 505"/>
                <a:gd name="T68" fmla="*/ 384 w 905"/>
                <a:gd name="T69" fmla="*/ 469 h 505"/>
                <a:gd name="T70" fmla="*/ 342 w 905"/>
                <a:gd name="T71" fmla="*/ 440 h 505"/>
                <a:gd name="T72" fmla="*/ 311 w 905"/>
                <a:gd name="T73" fmla="*/ 390 h 505"/>
                <a:gd name="T74" fmla="*/ 281 w 905"/>
                <a:gd name="T75" fmla="*/ 386 h 505"/>
                <a:gd name="T76" fmla="*/ 256 w 905"/>
                <a:gd name="T77" fmla="*/ 366 h 505"/>
                <a:gd name="T78" fmla="*/ 226 w 905"/>
                <a:gd name="T79" fmla="*/ 359 h 505"/>
                <a:gd name="T80" fmla="*/ 181 w 905"/>
                <a:gd name="T81" fmla="*/ 376 h 505"/>
                <a:gd name="T82" fmla="*/ 125 w 905"/>
                <a:gd name="T83" fmla="*/ 348 h 505"/>
                <a:gd name="T84" fmla="*/ 86 w 905"/>
                <a:gd name="T85" fmla="*/ 323 h 505"/>
                <a:gd name="T86" fmla="*/ 37 w 905"/>
                <a:gd name="T87" fmla="*/ 297 h 505"/>
                <a:gd name="T88" fmla="*/ 21 w 905"/>
                <a:gd name="T89" fmla="*/ 258 h 505"/>
                <a:gd name="T90" fmla="*/ 3 w 905"/>
                <a:gd name="T91" fmla="*/ 217 h 505"/>
                <a:gd name="T92" fmla="*/ 3 w 905"/>
                <a:gd name="T93" fmla="*/ 153 h 505"/>
                <a:gd name="T94" fmla="*/ 8 w 905"/>
                <a:gd name="T95" fmla="*/ 119 h 505"/>
                <a:gd name="T96" fmla="*/ 25 w 905"/>
                <a:gd name="T97" fmla="*/ 77 h 505"/>
                <a:gd name="T98" fmla="*/ 28 w 905"/>
                <a:gd name="T99" fmla="*/ 28 h 505"/>
                <a:gd name="T100" fmla="*/ 53 w 905"/>
                <a:gd name="T101" fmla="*/ 2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05" h="505">
                  <a:moveTo>
                    <a:pt x="63" y="1"/>
                  </a:moveTo>
                  <a:lnTo>
                    <a:pt x="489" y="0"/>
                  </a:lnTo>
                  <a:lnTo>
                    <a:pt x="488" y="10"/>
                  </a:lnTo>
                  <a:lnTo>
                    <a:pt x="518" y="10"/>
                  </a:lnTo>
                  <a:lnTo>
                    <a:pt x="562" y="16"/>
                  </a:lnTo>
                  <a:lnTo>
                    <a:pt x="531" y="37"/>
                  </a:lnTo>
                  <a:lnTo>
                    <a:pt x="531" y="50"/>
                  </a:lnTo>
                  <a:lnTo>
                    <a:pt x="558" y="58"/>
                  </a:lnTo>
                  <a:lnTo>
                    <a:pt x="583" y="26"/>
                  </a:lnTo>
                  <a:lnTo>
                    <a:pt x="585" y="32"/>
                  </a:lnTo>
                  <a:lnTo>
                    <a:pt x="616" y="37"/>
                  </a:lnTo>
                  <a:lnTo>
                    <a:pt x="622" y="53"/>
                  </a:lnTo>
                  <a:lnTo>
                    <a:pt x="596" y="53"/>
                  </a:lnTo>
                  <a:lnTo>
                    <a:pt x="577" y="71"/>
                  </a:lnTo>
                  <a:lnTo>
                    <a:pt x="576" y="89"/>
                  </a:lnTo>
                  <a:lnTo>
                    <a:pt x="589" y="77"/>
                  </a:lnTo>
                  <a:lnTo>
                    <a:pt x="580" y="110"/>
                  </a:lnTo>
                  <a:lnTo>
                    <a:pt x="579" y="143"/>
                  </a:lnTo>
                  <a:lnTo>
                    <a:pt x="594" y="163"/>
                  </a:lnTo>
                  <a:lnTo>
                    <a:pt x="613" y="145"/>
                  </a:lnTo>
                  <a:lnTo>
                    <a:pt x="603" y="106"/>
                  </a:lnTo>
                  <a:lnTo>
                    <a:pt x="604" y="85"/>
                  </a:lnTo>
                  <a:lnTo>
                    <a:pt x="622" y="76"/>
                  </a:lnTo>
                  <a:lnTo>
                    <a:pt x="622" y="56"/>
                  </a:lnTo>
                  <a:lnTo>
                    <a:pt x="649" y="86"/>
                  </a:lnTo>
                  <a:lnTo>
                    <a:pt x="643" y="115"/>
                  </a:lnTo>
                  <a:lnTo>
                    <a:pt x="657" y="107"/>
                  </a:lnTo>
                  <a:lnTo>
                    <a:pt x="664" y="118"/>
                  </a:lnTo>
                  <a:lnTo>
                    <a:pt x="652" y="138"/>
                  </a:lnTo>
                  <a:lnTo>
                    <a:pt x="643" y="150"/>
                  </a:lnTo>
                  <a:lnTo>
                    <a:pt x="668" y="160"/>
                  </a:lnTo>
                  <a:lnTo>
                    <a:pt x="702" y="130"/>
                  </a:lnTo>
                  <a:lnTo>
                    <a:pt x="716" y="117"/>
                  </a:lnTo>
                  <a:lnTo>
                    <a:pt x="753" y="119"/>
                  </a:lnTo>
                  <a:lnTo>
                    <a:pt x="760" y="94"/>
                  </a:lnTo>
                  <a:lnTo>
                    <a:pt x="772" y="83"/>
                  </a:lnTo>
                  <a:lnTo>
                    <a:pt x="839" y="86"/>
                  </a:lnTo>
                  <a:lnTo>
                    <a:pt x="850" y="71"/>
                  </a:lnTo>
                  <a:lnTo>
                    <a:pt x="858" y="55"/>
                  </a:lnTo>
                  <a:lnTo>
                    <a:pt x="868" y="28"/>
                  </a:lnTo>
                  <a:lnTo>
                    <a:pt x="890" y="34"/>
                  </a:lnTo>
                  <a:lnTo>
                    <a:pt x="894" y="77"/>
                  </a:lnTo>
                  <a:lnTo>
                    <a:pt x="905" y="83"/>
                  </a:lnTo>
                  <a:lnTo>
                    <a:pt x="896" y="94"/>
                  </a:lnTo>
                  <a:lnTo>
                    <a:pt x="881" y="95"/>
                  </a:lnTo>
                  <a:lnTo>
                    <a:pt x="875" y="107"/>
                  </a:lnTo>
                  <a:lnTo>
                    <a:pt x="862" y="104"/>
                  </a:lnTo>
                  <a:lnTo>
                    <a:pt x="860" y="113"/>
                  </a:lnTo>
                  <a:lnTo>
                    <a:pt x="846" y="113"/>
                  </a:lnTo>
                  <a:lnTo>
                    <a:pt x="841" y="127"/>
                  </a:lnTo>
                  <a:lnTo>
                    <a:pt x="839" y="139"/>
                  </a:lnTo>
                  <a:lnTo>
                    <a:pt x="850" y="150"/>
                  </a:lnTo>
                  <a:lnTo>
                    <a:pt x="836" y="159"/>
                  </a:lnTo>
                  <a:lnTo>
                    <a:pt x="807" y="162"/>
                  </a:lnTo>
                  <a:lnTo>
                    <a:pt x="800" y="175"/>
                  </a:lnTo>
                  <a:lnTo>
                    <a:pt x="796" y="183"/>
                  </a:lnTo>
                  <a:lnTo>
                    <a:pt x="778" y="185"/>
                  </a:lnTo>
                  <a:lnTo>
                    <a:pt x="770" y="196"/>
                  </a:lnTo>
                  <a:lnTo>
                    <a:pt x="766" y="224"/>
                  </a:lnTo>
                  <a:lnTo>
                    <a:pt x="754" y="229"/>
                  </a:lnTo>
                  <a:lnTo>
                    <a:pt x="747" y="237"/>
                  </a:lnTo>
                  <a:lnTo>
                    <a:pt x="740" y="247"/>
                  </a:lnTo>
                  <a:lnTo>
                    <a:pt x="749" y="252"/>
                  </a:lnTo>
                  <a:lnTo>
                    <a:pt x="747" y="286"/>
                  </a:lnTo>
                  <a:lnTo>
                    <a:pt x="736" y="292"/>
                  </a:lnTo>
                  <a:lnTo>
                    <a:pt x="733" y="304"/>
                  </a:lnTo>
                  <a:lnTo>
                    <a:pt x="715" y="303"/>
                  </a:lnTo>
                  <a:lnTo>
                    <a:pt x="707" y="314"/>
                  </a:lnTo>
                  <a:lnTo>
                    <a:pt x="689" y="320"/>
                  </a:lnTo>
                  <a:lnTo>
                    <a:pt x="685" y="335"/>
                  </a:lnTo>
                  <a:lnTo>
                    <a:pt x="671" y="338"/>
                  </a:lnTo>
                  <a:lnTo>
                    <a:pt x="658" y="350"/>
                  </a:lnTo>
                  <a:lnTo>
                    <a:pt x="653" y="366"/>
                  </a:lnTo>
                  <a:lnTo>
                    <a:pt x="653" y="390"/>
                  </a:lnTo>
                  <a:lnTo>
                    <a:pt x="652" y="412"/>
                  </a:lnTo>
                  <a:lnTo>
                    <a:pt x="659" y="415"/>
                  </a:lnTo>
                  <a:lnTo>
                    <a:pt x="660" y="442"/>
                  </a:lnTo>
                  <a:lnTo>
                    <a:pt x="665" y="450"/>
                  </a:lnTo>
                  <a:lnTo>
                    <a:pt x="671" y="489"/>
                  </a:lnTo>
                  <a:lnTo>
                    <a:pt x="665" y="505"/>
                  </a:lnTo>
                  <a:lnTo>
                    <a:pt x="656" y="495"/>
                  </a:lnTo>
                  <a:lnTo>
                    <a:pt x="640" y="484"/>
                  </a:lnTo>
                  <a:lnTo>
                    <a:pt x="631" y="462"/>
                  </a:lnTo>
                  <a:lnTo>
                    <a:pt x="624" y="439"/>
                  </a:lnTo>
                  <a:lnTo>
                    <a:pt x="628" y="414"/>
                  </a:lnTo>
                  <a:lnTo>
                    <a:pt x="615" y="402"/>
                  </a:lnTo>
                  <a:lnTo>
                    <a:pt x="598" y="388"/>
                  </a:lnTo>
                  <a:lnTo>
                    <a:pt x="579" y="393"/>
                  </a:lnTo>
                  <a:lnTo>
                    <a:pt x="565" y="385"/>
                  </a:lnTo>
                  <a:lnTo>
                    <a:pt x="528" y="386"/>
                  </a:lnTo>
                  <a:lnTo>
                    <a:pt x="515" y="395"/>
                  </a:lnTo>
                  <a:lnTo>
                    <a:pt x="523" y="412"/>
                  </a:lnTo>
                  <a:lnTo>
                    <a:pt x="506" y="414"/>
                  </a:lnTo>
                  <a:lnTo>
                    <a:pt x="488" y="410"/>
                  </a:lnTo>
                  <a:lnTo>
                    <a:pt x="485" y="386"/>
                  </a:lnTo>
                  <a:lnTo>
                    <a:pt x="473" y="390"/>
                  </a:lnTo>
                  <a:lnTo>
                    <a:pt x="468" y="408"/>
                  </a:lnTo>
                  <a:lnTo>
                    <a:pt x="459" y="405"/>
                  </a:lnTo>
                  <a:lnTo>
                    <a:pt x="449" y="390"/>
                  </a:lnTo>
                  <a:lnTo>
                    <a:pt x="437" y="397"/>
                  </a:lnTo>
                  <a:lnTo>
                    <a:pt x="428" y="408"/>
                  </a:lnTo>
                  <a:lnTo>
                    <a:pt x="418" y="423"/>
                  </a:lnTo>
                  <a:lnTo>
                    <a:pt x="409" y="434"/>
                  </a:lnTo>
                  <a:lnTo>
                    <a:pt x="390" y="442"/>
                  </a:lnTo>
                  <a:lnTo>
                    <a:pt x="384" y="469"/>
                  </a:lnTo>
                  <a:lnTo>
                    <a:pt x="360" y="469"/>
                  </a:lnTo>
                  <a:lnTo>
                    <a:pt x="356" y="447"/>
                  </a:lnTo>
                  <a:lnTo>
                    <a:pt x="342" y="440"/>
                  </a:lnTo>
                  <a:lnTo>
                    <a:pt x="338" y="416"/>
                  </a:lnTo>
                  <a:lnTo>
                    <a:pt x="328" y="403"/>
                  </a:lnTo>
                  <a:lnTo>
                    <a:pt x="311" y="390"/>
                  </a:lnTo>
                  <a:lnTo>
                    <a:pt x="305" y="414"/>
                  </a:lnTo>
                  <a:lnTo>
                    <a:pt x="289" y="414"/>
                  </a:lnTo>
                  <a:lnTo>
                    <a:pt x="281" y="386"/>
                  </a:lnTo>
                  <a:lnTo>
                    <a:pt x="272" y="385"/>
                  </a:lnTo>
                  <a:lnTo>
                    <a:pt x="269" y="368"/>
                  </a:lnTo>
                  <a:lnTo>
                    <a:pt x="256" y="366"/>
                  </a:lnTo>
                  <a:lnTo>
                    <a:pt x="251" y="348"/>
                  </a:lnTo>
                  <a:lnTo>
                    <a:pt x="240" y="357"/>
                  </a:lnTo>
                  <a:lnTo>
                    <a:pt x="226" y="359"/>
                  </a:lnTo>
                  <a:lnTo>
                    <a:pt x="222" y="368"/>
                  </a:lnTo>
                  <a:lnTo>
                    <a:pt x="199" y="368"/>
                  </a:lnTo>
                  <a:lnTo>
                    <a:pt x="181" y="376"/>
                  </a:lnTo>
                  <a:lnTo>
                    <a:pt x="156" y="370"/>
                  </a:lnTo>
                  <a:lnTo>
                    <a:pt x="139" y="353"/>
                  </a:lnTo>
                  <a:lnTo>
                    <a:pt x="125" y="348"/>
                  </a:lnTo>
                  <a:lnTo>
                    <a:pt x="120" y="338"/>
                  </a:lnTo>
                  <a:lnTo>
                    <a:pt x="85" y="335"/>
                  </a:lnTo>
                  <a:lnTo>
                    <a:pt x="86" y="323"/>
                  </a:lnTo>
                  <a:lnTo>
                    <a:pt x="65" y="315"/>
                  </a:lnTo>
                  <a:lnTo>
                    <a:pt x="52" y="304"/>
                  </a:lnTo>
                  <a:lnTo>
                    <a:pt x="37" y="297"/>
                  </a:lnTo>
                  <a:lnTo>
                    <a:pt x="39" y="274"/>
                  </a:lnTo>
                  <a:lnTo>
                    <a:pt x="20" y="270"/>
                  </a:lnTo>
                  <a:lnTo>
                    <a:pt x="21" y="258"/>
                  </a:lnTo>
                  <a:lnTo>
                    <a:pt x="27" y="243"/>
                  </a:lnTo>
                  <a:lnTo>
                    <a:pt x="16" y="230"/>
                  </a:lnTo>
                  <a:lnTo>
                    <a:pt x="3" y="217"/>
                  </a:lnTo>
                  <a:lnTo>
                    <a:pt x="0" y="168"/>
                  </a:lnTo>
                  <a:lnTo>
                    <a:pt x="9" y="160"/>
                  </a:lnTo>
                  <a:lnTo>
                    <a:pt x="3" y="153"/>
                  </a:lnTo>
                  <a:lnTo>
                    <a:pt x="1" y="145"/>
                  </a:lnTo>
                  <a:lnTo>
                    <a:pt x="6" y="137"/>
                  </a:lnTo>
                  <a:lnTo>
                    <a:pt x="8" y="119"/>
                  </a:lnTo>
                  <a:lnTo>
                    <a:pt x="16" y="113"/>
                  </a:lnTo>
                  <a:lnTo>
                    <a:pt x="16" y="85"/>
                  </a:lnTo>
                  <a:lnTo>
                    <a:pt x="25" y="77"/>
                  </a:lnTo>
                  <a:lnTo>
                    <a:pt x="33" y="46"/>
                  </a:lnTo>
                  <a:lnTo>
                    <a:pt x="40" y="43"/>
                  </a:lnTo>
                  <a:lnTo>
                    <a:pt x="28" y="28"/>
                  </a:lnTo>
                  <a:lnTo>
                    <a:pt x="28" y="16"/>
                  </a:lnTo>
                  <a:lnTo>
                    <a:pt x="44" y="12"/>
                  </a:lnTo>
                  <a:lnTo>
                    <a:pt x="53" y="24"/>
                  </a:lnTo>
                  <a:lnTo>
                    <a:pt x="60" y="34"/>
                  </a:lnTo>
                  <a:lnTo>
                    <a:pt x="63" y="1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3" name="Freeform 70">
              <a:extLst>
                <a:ext uri="{FF2B5EF4-FFF2-40B4-BE49-F238E27FC236}">
                  <a16:creationId xmlns:a16="http://schemas.microsoft.com/office/drawing/2014/main" id="{89332B12-DF4A-4979-BF4D-D061FF34B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175" y="2292086"/>
              <a:ext cx="1457501" cy="863346"/>
            </a:xfrm>
            <a:custGeom>
              <a:avLst/>
              <a:gdLst>
                <a:gd name="T0" fmla="*/ 1145 w 1226"/>
                <a:gd name="T1" fmla="*/ 335 h 726"/>
                <a:gd name="T2" fmla="*/ 1148 w 1226"/>
                <a:gd name="T3" fmla="*/ 380 h 726"/>
                <a:gd name="T4" fmla="*/ 1188 w 1226"/>
                <a:gd name="T5" fmla="*/ 418 h 726"/>
                <a:gd name="T6" fmla="*/ 1186 w 1226"/>
                <a:gd name="T7" fmla="*/ 453 h 726"/>
                <a:gd name="T8" fmla="*/ 1207 w 1226"/>
                <a:gd name="T9" fmla="*/ 450 h 726"/>
                <a:gd name="T10" fmla="*/ 1226 w 1226"/>
                <a:gd name="T11" fmla="*/ 496 h 726"/>
                <a:gd name="T12" fmla="*/ 1166 w 1226"/>
                <a:gd name="T13" fmla="*/ 528 h 726"/>
                <a:gd name="T14" fmla="*/ 1054 w 1226"/>
                <a:gd name="T15" fmla="*/ 543 h 726"/>
                <a:gd name="T16" fmla="*/ 1067 w 1226"/>
                <a:gd name="T17" fmla="*/ 553 h 726"/>
                <a:gd name="T18" fmla="*/ 1137 w 1226"/>
                <a:gd name="T19" fmla="*/ 627 h 726"/>
                <a:gd name="T20" fmla="*/ 1097 w 1226"/>
                <a:gd name="T21" fmla="*/ 620 h 726"/>
                <a:gd name="T22" fmla="*/ 1028 w 1226"/>
                <a:gd name="T23" fmla="*/ 643 h 726"/>
                <a:gd name="T24" fmla="*/ 985 w 1226"/>
                <a:gd name="T25" fmla="*/ 636 h 726"/>
                <a:gd name="T26" fmla="*/ 888 w 1226"/>
                <a:gd name="T27" fmla="*/ 684 h 726"/>
                <a:gd name="T28" fmla="*/ 778 w 1226"/>
                <a:gd name="T29" fmla="*/ 717 h 726"/>
                <a:gd name="T30" fmla="*/ 815 w 1226"/>
                <a:gd name="T31" fmla="*/ 654 h 726"/>
                <a:gd name="T32" fmla="*/ 752 w 1226"/>
                <a:gd name="T33" fmla="*/ 564 h 726"/>
                <a:gd name="T34" fmla="*/ 622 w 1226"/>
                <a:gd name="T35" fmla="*/ 576 h 726"/>
                <a:gd name="T36" fmla="*/ 156 w 1226"/>
                <a:gd name="T37" fmla="*/ 525 h 726"/>
                <a:gd name="T38" fmla="*/ 121 w 1226"/>
                <a:gd name="T39" fmla="*/ 463 h 726"/>
                <a:gd name="T40" fmla="*/ 119 w 1226"/>
                <a:gd name="T41" fmla="*/ 408 h 726"/>
                <a:gd name="T42" fmla="*/ 94 w 1226"/>
                <a:gd name="T43" fmla="*/ 361 h 726"/>
                <a:gd name="T44" fmla="*/ 53 w 1226"/>
                <a:gd name="T45" fmla="*/ 324 h 726"/>
                <a:gd name="T46" fmla="*/ 21 w 1226"/>
                <a:gd name="T47" fmla="*/ 303 h 726"/>
                <a:gd name="T48" fmla="*/ 118 w 1226"/>
                <a:gd name="T49" fmla="*/ 65 h 726"/>
                <a:gd name="T50" fmla="*/ 194 w 1226"/>
                <a:gd name="T51" fmla="*/ 58 h 726"/>
                <a:gd name="T52" fmla="*/ 247 w 1226"/>
                <a:gd name="T53" fmla="*/ 57 h 726"/>
                <a:gd name="T54" fmla="*/ 287 w 1226"/>
                <a:gd name="T55" fmla="*/ 53 h 726"/>
                <a:gd name="T56" fmla="*/ 340 w 1226"/>
                <a:gd name="T57" fmla="*/ 52 h 726"/>
                <a:gd name="T58" fmla="*/ 460 w 1226"/>
                <a:gd name="T59" fmla="*/ 107 h 726"/>
                <a:gd name="T60" fmla="*/ 542 w 1226"/>
                <a:gd name="T61" fmla="*/ 107 h 726"/>
                <a:gd name="T62" fmla="*/ 672 w 1226"/>
                <a:gd name="T63" fmla="*/ 90 h 726"/>
                <a:gd name="T64" fmla="*/ 737 w 1226"/>
                <a:gd name="T65" fmla="*/ 84 h 726"/>
                <a:gd name="T66" fmla="*/ 732 w 1226"/>
                <a:gd name="T67" fmla="*/ 13 h 726"/>
                <a:gd name="T68" fmla="*/ 773 w 1226"/>
                <a:gd name="T69" fmla="*/ 53 h 726"/>
                <a:gd name="T70" fmla="*/ 822 w 1226"/>
                <a:gd name="T71" fmla="*/ 85 h 726"/>
                <a:gd name="T72" fmla="*/ 860 w 1226"/>
                <a:gd name="T73" fmla="*/ 79 h 726"/>
                <a:gd name="T74" fmla="*/ 898 w 1226"/>
                <a:gd name="T75" fmla="*/ 90 h 726"/>
                <a:gd name="T76" fmla="*/ 830 w 1226"/>
                <a:gd name="T77" fmla="*/ 137 h 726"/>
                <a:gd name="T78" fmla="*/ 778 w 1226"/>
                <a:gd name="T79" fmla="*/ 149 h 726"/>
                <a:gd name="T80" fmla="*/ 785 w 1226"/>
                <a:gd name="T81" fmla="*/ 205 h 726"/>
                <a:gd name="T82" fmla="*/ 694 w 1226"/>
                <a:gd name="T83" fmla="*/ 274 h 726"/>
                <a:gd name="T84" fmla="*/ 701 w 1226"/>
                <a:gd name="T85" fmla="*/ 374 h 726"/>
                <a:gd name="T86" fmla="*/ 806 w 1226"/>
                <a:gd name="T87" fmla="*/ 426 h 726"/>
                <a:gd name="T88" fmla="*/ 841 w 1226"/>
                <a:gd name="T89" fmla="*/ 512 h 726"/>
                <a:gd name="T90" fmla="*/ 882 w 1226"/>
                <a:gd name="T91" fmla="*/ 499 h 726"/>
                <a:gd name="T92" fmla="*/ 914 w 1226"/>
                <a:gd name="T93" fmla="*/ 414 h 726"/>
                <a:gd name="T94" fmla="*/ 917 w 1226"/>
                <a:gd name="T95" fmla="*/ 395 h 726"/>
                <a:gd name="T96" fmla="*/ 917 w 1226"/>
                <a:gd name="T97" fmla="*/ 358 h 726"/>
                <a:gd name="T98" fmla="*/ 906 w 1226"/>
                <a:gd name="T99" fmla="*/ 332 h 726"/>
                <a:gd name="T100" fmla="*/ 926 w 1226"/>
                <a:gd name="T101" fmla="*/ 257 h 726"/>
                <a:gd name="T102" fmla="*/ 1017 w 1226"/>
                <a:gd name="T103" fmla="*/ 259 h 726"/>
                <a:gd name="T104" fmla="*/ 1046 w 1226"/>
                <a:gd name="T105" fmla="*/ 340 h 726"/>
                <a:gd name="T106" fmla="*/ 1119 w 1226"/>
                <a:gd name="T107" fmla="*/ 301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26" h="726">
                  <a:moveTo>
                    <a:pt x="1119" y="301"/>
                  </a:moveTo>
                  <a:lnTo>
                    <a:pt x="1127" y="313"/>
                  </a:lnTo>
                  <a:lnTo>
                    <a:pt x="1132" y="335"/>
                  </a:lnTo>
                  <a:lnTo>
                    <a:pt x="1145" y="335"/>
                  </a:lnTo>
                  <a:lnTo>
                    <a:pt x="1148" y="364"/>
                  </a:lnTo>
                  <a:lnTo>
                    <a:pt x="1157" y="362"/>
                  </a:lnTo>
                  <a:lnTo>
                    <a:pt x="1157" y="375"/>
                  </a:lnTo>
                  <a:lnTo>
                    <a:pt x="1148" y="380"/>
                  </a:lnTo>
                  <a:lnTo>
                    <a:pt x="1150" y="392"/>
                  </a:lnTo>
                  <a:lnTo>
                    <a:pt x="1161" y="394"/>
                  </a:lnTo>
                  <a:lnTo>
                    <a:pt x="1166" y="421"/>
                  </a:lnTo>
                  <a:lnTo>
                    <a:pt x="1188" y="418"/>
                  </a:lnTo>
                  <a:lnTo>
                    <a:pt x="1186" y="430"/>
                  </a:lnTo>
                  <a:lnTo>
                    <a:pt x="1202" y="426"/>
                  </a:lnTo>
                  <a:lnTo>
                    <a:pt x="1191" y="442"/>
                  </a:lnTo>
                  <a:lnTo>
                    <a:pt x="1186" y="453"/>
                  </a:lnTo>
                  <a:lnTo>
                    <a:pt x="1164" y="459"/>
                  </a:lnTo>
                  <a:lnTo>
                    <a:pt x="1173" y="463"/>
                  </a:lnTo>
                  <a:lnTo>
                    <a:pt x="1191" y="459"/>
                  </a:lnTo>
                  <a:lnTo>
                    <a:pt x="1207" y="450"/>
                  </a:lnTo>
                  <a:lnTo>
                    <a:pt x="1221" y="451"/>
                  </a:lnTo>
                  <a:lnTo>
                    <a:pt x="1224" y="466"/>
                  </a:lnTo>
                  <a:lnTo>
                    <a:pt x="1224" y="485"/>
                  </a:lnTo>
                  <a:lnTo>
                    <a:pt x="1226" y="496"/>
                  </a:lnTo>
                  <a:lnTo>
                    <a:pt x="1224" y="505"/>
                  </a:lnTo>
                  <a:lnTo>
                    <a:pt x="1205" y="510"/>
                  </a:lnTo>
                  <a:lnTo>
                    <a:pt x="1188" y="508"/>
                  </a:lnTo>
                  <a:lnTo>
                    <a:pt x="1166" y="528"/>
                  </a:lnTo>
                  <a:lnTo>
                    <a:pt x="1128" y="533"/>
                  </a:lnTo>
                  <a:lnTo>
                    <a:pt x="1088" y="533"/>
                  </a:lnTo>
                  <a:lnTo>
                    <a:pt x="1069" y="530"/>
                  </a:lnTo>
                  <a:lnTo>
                    <a:pt x="1054" y="543"/>
                  </a:lnTo>
                  <a:lnTo>
                    <a:pt x="1034" y="553"/>
                  </a:lnTo>
                  <a:lnTo>
                    <a:pt x="1014" y="578"/>
                  </a:lnTo>
                  <a:lnTo>
                    <a:pt x="1048" y="563"/>
                  </a:lnTo>
                  <a:lnTo>
                    <a:pt x="1067" y="553"/>
                  </a:lnTo>
                  <a:lnTo>
                    <a:pt x="1087" y="565"/>
                  </a:lnTo>
                  <a:lnTo>
                    <a:pt x="1074" y="585"/>
                  </a:lnTo>
                  <a:lnTo>
                    <a:pt x="1092" y="605"/>
                  </a:lnTo>
                  <a:lnTo>
                    <a:pt x="1137" y="627"/>
                  </a:lnTo>
                  <a:lnTo>
                    <a:pt x="1097" y="648"/>
                  </a:lnTo>
                  <a:lnTo>
                    <a:pt x="1058" y="675"/>
                  </a:lnTo>
                  <a:lnTo>
                    <a:pt x="1049" y="665"/>
                  </a:lnTo>
                  <a:lnTo>
                    <a:pt x="1097" y="620"/>
                  </a:lnTo>
                  <a:lnTo>
                    <a:pt x="1094" y="614"/>
                  </a:lnTo>
                  <a:lnTo>
                    <a:pt x="1079" y="614"/>
                  </a:lnTo>
                  <a:lnTo>
                    <a:pt x="1040" y="648"/>
                  </a:lnTo>
                  <a:lnTo>
                    <a:pt x="1028" y="643"/>
                  </a:lnTo>
                  <a:lnTo>
                    <a:pt x="1025" y="599"/>
                  </a:lnTo>
                  <a:lnTo>
                    <a:pt x="1003" y="593"/>
                  </a:lnTo>
                  <a:lnTo>
                    <a:pt x="993" y="620"/>
                  </a:lnTo>
                  <a:lnTo>
                    <a:pt x="985" y="636"/>
                  </a:lnTo>
                  <a:lnTo>
                    <a:pt x="972" y="652"/>
                  </a:lnTo>
                  <a:lnTo>
                    <a:pt x="907" y="648"/>
                  </a:lnTo>
                  <a:lnTo>
                    <a:pt x="895" y="660"/>
                  </a:lnTo>
                  <a:lnTo>
                    <a:pt x="888" y="684"/>
                  </a:lnTo>
                  <a:lnTo>
                    <a:pt x="851" y="682"/>
                  </a:lnTo>
                  <a:lnTo>
                    <a:pt x="837" y="696"/>
                  </a:lnTo>
                  <a:lnTo>
                    <a:pt x="803" y="726"/>
                  </a:lnTo>
                  <a:lnTo>
                    <a:pt x="778" y="717"/>
                  </a:lnTo>
                  <a:lnTo>
                    <a:pt x="786" y="703"/>
                  </a:lnTo>
                  <a:lnTo>
                    <a:pt x="801" y="682"/>
                  </a:lnTo>
                  <a:lnTo>
                    <a:pt x="812" y="691"/>
                  </a:lnTo>
                  <a:lnTo>
                    <a:pt x="815" y="654"/>
                  </a:lnTo>
                  <a:lnTo>
                    <a:pt x="834" y="657"/>
                  </a:lnTo>
                  <a:lnTo>
                    <a:pt x="818" y="628"/>
                  </a:lnTo>
                  <a:lnTo>
                    <a:pt x="767" y="619"/>
                  </a:lnTo>
                  <a:lnTo>
                    <a:pt x="752" y="564"/>
                  </a:lnTo>
                  <a:lnTo>
                    <a:pt x="696" y="571"/>
                  </a:lnTo>
                  <a:lnTo>
                    <a:pt x="698" y="580"/>
                  </a:lnTo>
                  <a:lnTo>
                    <a:pt x="653" y="576"/>
                  </a:lnTo>
                  <a:lnTo>
                    <a:pt x="622" y="576"/>
                  </a:lnTo>
                  <a:lnTo>
                    <a:pt x="625" y="565"/>
                  </a:lnTo>
                  <a:lnTo>
                    <a:pt x="197" y="567"/>
                  </a:lnTo>
                  <a:lnTo>
                    <a:pt x="177" y="540"/>
                  </a:lnTo>
                  <a:lnTo>
                    <a:pt x="156" y="525"/>
                  </a:lnTo>
                  <a:lnTo>
                    <a:pt x="139" y="506"/>
                  </a:lnTo>
                  <a:lnTo>
                    <a:pt x="138" y="482"/>
                  </a:lnTo>
                  <a:lnTo>
                    <a:pt x="136" y="462"/>
                  </a:lnTo>
                  <a:lnTo>
                    <a:pt x="121" y="463"/>
                  </a:lnTo>
                  <a:lnTo>
                    <a:pt x="119" y="449"/>
                  </a:lnTo>
                  <a:lnTo>
                    <a:pt x="110" y="444"/>
                  </a:lnTo>
                  <a:lnTo>
                    <a:pt x="112" y="421"/>
                  </a:lnTo>
                  <a:lnTo>
                    <a:pt x="119" y="408"/>
                  </a:lnTo>
                  <a:lnTo>
                    <a:pt x="130" y="397"/>
                  </a:lnTo>
                  <a:lnTo>
                    <a:pt x="109" y="392"/>
                  </a:lnTo>
                  <a:lnTo>
                    <a:pt x="103" y="365"/>
                  </a:lnTo>
                  <a:lnTo>
                    <a:pt x="94" y="361"/>
                  </a:lnTo>
                  <a:lnTo>
                    <a:pt x="90" y="341"/>
                  </a:lnTo>
                  <a:lnTo>
                    <a:pt x="66" y="314"/>
                  </a:lnTo>
                  <a:lnTo>
                    <a:pt x="56" y="313"/>
                  </a:lnTo>
                  <a:lnTo>
                    <a:pt x="53" y="324"/>
                  </a:lnTo>
                  <a:lnTo>
                    <a:pt x="44" y="324"/>
                  </a:lnTo>
                  <a:lnTo>
                    <a:pt x="40" y="333"/>
                  </a:lnTo>
                  <a:lnTo>
                    <a:pt x="26" y="324"/>
                  </a:lnTo>
                  <a:lnTo>
                    <a:pt x="21" y="303"/>
                  </a:lnTo>
                  <a:lnTo>
                    <a:pt x="15" y="297"/>
                  </a:lnTo>
                  <a:lnTo>
                    <a:pt x="0" y="303"/>
                  </a:lnTo>
                  <a:lnTo>
                    <a:pt x="72" y="57"/>
                  </a:lnTo>
                  <a:lnTo>
                    <a:pt x="118" y="65"/>
                  </a:lnTo>
                  <a:lnTo>
                    <a:pt x="159" y="85"/>
                  </a:lnTo>
                  <a:lnTo>
                    <a:pt x="177" y="86"/>
                  </a:lnTo>
                  <a:lnTo>
                    <a:pt x="178" y="71"/>
                  </a:lnTo>
                  <a:lnTo>
                    <a:pt x="194" y="58"/>
                  </a:lnTo>
                  <a:lnTo>
                    <a:pt x="233" y="34"/>
                  </a:lnTo>
                  <a:lnTo>
                    <a:pt x="245" y="40"/>
                  </a:lnTo>
                  <a:lnTo>
                    <a:pt x="216" y="58"/>
                  </a:lnTo>
                  <a:lnTo>
                    <a:pt x="247" y="57"/>
                  </a:lnTo>
                  <a:lnTo>
                    <a:pt x="257" y="46"/>
                  </a:lnTo>
                  <a:lnTo>
                    <a:pt x="264" y="34"/>
                  </a:lnTo>
                  <a:lnTo>
                    <a:pt x="274" y="29"/>
                  </a:lnTo>
                  <a:lnTo>
                    <a:pt x="287" y="53"/>
                  </a:lnTo>
                  <a:lnTo>
                    <a:pt x="306" y="55"/>
                  </a:lnTo>
                  <a:lnTo>
                    <a:pt x="315" y="46"/>
                  </a:lnTo>
                  <a:lnTo>
                    <a:pt x="325" y="62"/>
                  </a:lnTo>
                  <a:lnTo>
                    <a:pt x="340" y="52"/>
                  </a:lnTo>
                  <a:lnTo>
                    <a:pt x="399" y="71"/>
                  </a:lnTo>
                  <a:lnTo>
                    <a:pt x="437" y="72"/>
                  </a:lnTo>
                  <a:lnTo>
                    <a:pt x="465" y="86"/>
                  </a:lnTo>
                  <a:lnTo>
                    <a:pt x="460" y="107"/>
                  </a:lnTo>
                  <a:lnTo>
                    <a:pt x="497" y="95"/>
                  </a:lnTo>
                  <a:lnTo>
                    <a:pt x="525" y="121"/>
                  </a:lnTo>
                  <a:lnTo>
                    <a:pt x="544" y="120"/>
                  </a:lnTo>
                  <a:lnTo>
                    <a:pt x="542" y="107"/>
                  </a:lnTo>
                  <a:lnTo>
                    <a:pt x="564" y="84"/>
                  </a:lnTo>
                  <a:lnTo>
                    <a:pt x="588" y="102"/>
                  </a:lnTo>
                  <a:lnTo>
                    <a:pt x="659" y="107"/>
                  </a:lnTo>
                  <a:lnTo>
                    <a:pt x="672" y="90"/>
                  </a:lnTo>
                  <a:lnTo>
                    <a:pt x="692" y="88"/>
                  </a:lnTo>
                  <a:lnTo>
                    <a:pt x="703" y="104"/>
                  </a:lnTo>
                  <a:lnTo>
                    <a:pt x="721" y="95"/>
                  </a:lnTo>
                  <a:lnTo>
                    <a:pt x="737" y="84"/>
                  </a:lnTo>
                  <a:lnTo>
                    <a:pt x="729" y="52"/>
                  </a:lnTo>
                  <a:lnTo>
                    <a:pt x="708" y="37"/>
                  </a:lnTo>
                  <a:lnTo>
                    <a:pt x="723" y="28"/>
                  </a:lnTo>
                  <a:lnTo>
                    <a:pt x="732" y="13"/>
                  </a:lnTo>
                  <a:lnTo>
                    <a:pt x="754" y="0"/>
                  </a:lnTo>
                  <a:lnTo>
                    <a:pt x="776" y="19"/>
                  </a:lnTo>
                  <a:lnTo>
                    <a:pt x="769" y="37"/>
                  </a:lnTo>
                  <a:lnTo>
                    <a:pt x="773" y="53"/>
                  </a:lnTo>
                  <a:lnTo>
                    <a:pt x="786" y="65"/>
                  </a:lnTo>
                  <a:lnTo>
                    <a:pt x="794" y="88"/>
                  </a:lnTo>
                  <a:lnTo>
                    <a:pt x="812" y="65"/>
                  </a:lnTo>
                  <a:lnTo>
                    <a:pt x="822" y="85"/>
                  </a:lnTo>
                  <a:lnTo>
                    <a:pt x="821" y="117"/>
                  </a:lnTo>
                  <a:lnTo>
                    <a:pt x="834" y="117"/>
                  </a:lnTo>
                  <a:lnTo>
                    <a:pt x="840" y="99"/>
                  </a:lnTo>
                  <a:lnTo>
                    <a:pt x="860" y="79"/>
                  </a:lnTo>
                  <a:lnTo>
                    <a:pt x="868" y="53"/>
                  </a:lnTo>
                  <a:lnTo>
                    <a:pt x="904" y="57"/>
                  </a:lnTo>
                  <a:lnTo>
                    <a:pt x="913" y="83"/>
                  </a:lnTo>
                  <a:lnTo>
                    <a:pt x="898" y="90"/>
                  </a:lnTo>
                  <a:lnTo>
                    <a:pt x="906" y="123"/>
                  </a:lnTo>
                  <a:lnTo>
                    <a:pt x="860" y="146"/>
                  </a:lnTo>
                  <a:lnTo>
                    <a:pt x="854" y="136"/>
                  </a:lnTo>
                  <a:lnTo>
                    <a:pt x="830" y="137"/>
                  </a:lnTo>
                  <a:lnTo>
                    <a:pt x="827" y="156"/>
                  </a:lnTo>
                  <a:lnTo>
                    <a:pt x="799" y="156"/>
                  </a:lnTo>
                  <a:lnTo>
                    <a:pt x="791" y="148"/>
                  </a:lnTo>
                  <a:lnTo>
                    <a:pt x="778" y="149"/>
                  </a:lnTo>
                  <a:lnTo>
                    <a:pt x="779" y="160"/>
                  </a:lnTo>
                  <a:lnTo>
                    <a:pt x="806" y="171"/>
                  </a:lnTo>
                  <a:lnTo>
                    <a:pt x="799" y="195"/>
                  </a:lnTo>
                  <a:lnTo>
                    <a:pt x="785" y="205"/>
                  </a:lnTo>
                  <a:lnTo>
                    <a:pt x="763" y="208"/>
                  </a:lnTo>
                  <a:lnTo>
                    <a:pt x="750" y="228"/>
                  </a:lnTo>
                  <a:lnTo>
                    <a:pt x="720" y="251"/>
                  </a:lnTo>
                  <a:lnTo>
                    <a:pt x="694" y="274"/>
                  </a:lnTo>
                  <a:lnTo>
                    <a:pt x="673" y="306"/>
                  </a:lnTo>
                  <a:lnTo>
                    <a:pt x="672" y="330"/>
                  </a:lnTo>
                  <a:lnTo>
                    <a:pt x="691" y="333"/>
                  </a:lnTo>
                  <a:lnTo>
                    <a:pt x="701" y="374"/>
                  </a:lnTo>
                  <a:lnTo>
                    <a:pt x="745" y="379"/>
                  </a:lnTo>
                  <a:lnTo>
                    <a:pt x="773" y="406"/>
                  </a:lnTo>
                  <a:lnTo>
                    <a:pt x="791" y="408"/>
                  </a:lnTo>
                  <a:lnTo>
                    <a:pt x="806" y="426"/>
                  </a:lnTo>
                  <a:lnTo>
                    <a:pt x="836" y="424"/>
                  </a:lnTo>
                  <a:lnTo>
                    <a:pt x="833" y="459"/>
                  </a:lnTo>
                  <a:lnTo>
                    <a:pt x="830" y="489"/>
                  </a:lnTo>
                  <a:lnTo>
                    <a:pt x="841" y="512"/>
                  </a:lnTo>
                  <a:lnTo>
                    <a:pt x="854" y="513"/>
                  </a:lnTo>
                  <a:lnTo>
                    <a:pt x="865" y="501"/>
                  </a:lnTo>
                  <a:lnTo>
                    <a:pt x="877" y="512"/>
                  </a:lnTo>
                  <a:lnTo>
                    <a:pt x="882" y="499"/>
                  </a:lnTo>
                  <a:lnTo>
                    <a:pt x="889" y="463"/>
                  </a:lnTo>
                  <a:lnTo>
                    <a:pt x="888" y="450"/>
                  </a:lnTo>
                  <a:lnTo>
                    <a:pt x="891" y="426"/>
                  </a:lnTo>
                  <a:lnTo>
                    <a:pt x="914" y="414"/>
                  </a:lnTo>
                  <a:lnTo>
                    <a:pt x="915" y="413"/>
                  </a:lnTo>
                  <a:lnTo>
                    <a:pt x="916" y="409"/>
                  </a:lnTo>
                  <a:lnTo>
                    <a:pt x="916" y="403"/>
                  </a:lnTo>
                  <a:lnTo>
                    <a:pt x="917" y="395"/>
                  </a:lnTo>
                  <a:lnTo>
                    <a:pt x="919" y="387"/>
                  </a:lnTo>
                  <a:lnTo>
                    <a:pt x="919" y="377"/>
                  </a:lnTo>
                  <a:lnTo>
                    <a:pt x="919" y="368"/>
                  </a:lnTo>
                  <a:lnTo>
                    <a:pt x="917" y="358"/>
                  </a:lnTo>
                  <a:lnTo>
                    <a:pt x="916" y="350"/>
                  </a:lnTo>
                  <a:lnTo>
                    <a:pt x="914" y="342"/>
                  </a:lnTo>
                  <a:lnTo>
                    <a:pt x="910" y="337"/>
                  </a:lnTo>
                  <a:lnTo>
                    <a:pt x="906" y="332"/>
                  </a:lnTo>
                  <a:lnTo>
                    <a:pt x="922" y="325"/>
                  </a:lnTo>
                  <a:lnTo>
                    <a:pt x="926" y="294"/>
                  </a:lnTo>
                  <a:lnTo>
                    <a:pt x="923" y="283"/>
                  </a:lnTo>
                  <a:lnTo>
                    <a:pt x="926" y="257"/>
                  </a:lnTo>
                  <a:lnTo>
                    <a:pt x="943" y="232"/>
                  </a:lnTo>
                  <a:lnTo>
                    <a:pt x="969" y="246"/>
                  </a:lnTo>
                  <a:lnTo>
                    <a:pt x="1004" y="246"/>
                  </a:lnTo>
                  <a:lnTo>
                    <a:pt x="1017" y="259"/>
                  </a:lnTo>
                  <a:lnTo>
                    <a:pt x="1033" y="275"/>
                  </a:lnTo>
                  <a:lnTo>
                    <a:pt x="1054" y="283"/>
                  </a:lnTo>
                  <a:lnTo>
                    <a:pt x="1045" y="295"/>
                  </a:lnTo>
                  <a:lnTo>
                    <a:pt x="1046" y="340"/>
                  </a:lnTo>
                  <a:lnTo>
                    <a:pt x="1071" y="347"/>
                  </a:lnTo>
                  <a:lnTo>
                    <a:pt x="1096" y="338"/>
                  </a:lnTo>
                  <a:lnTo>
                    <a:pt x="1105" y="324"/>
                  </a:lnTo>
                  <a:lnTo>
                    <a:pt x="1119" y="301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4" name="Freeform 71">
              <a:extLst>
                <a:ext uri="{FF2B5EF4-FFF2-40B4-BE49-F238E27FC236}">
                  <a16:creationId xmlns:a16="http://schemas.microsoft.com/office/drawing/2014/main" id="{CE634DCD-D1C0-4BCE-9731-062E464AE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592" y="2910461"/>
              <a:ext cx="108183" cy="112972"/>
            </a:xfrm>
            <a:custGeom>
              <a:avLst/>
              <a:gdLst>
                <a:gd name="T0" fmla="*/ 44 w 81"/>
                <a:gd name="T1" fmla="*/ 0 h 84"/>
                <a:gd name="T2" fmla="*/ 34 w 81"/>
                <a:gd name="T3" fmla="*/ 3 h 84"/>
                <a:gd name="T4" fmla="*/ 27 w 81"/>
                <a:gd name="T5" fmla="*/ 13 h 84"/>
                <a:gd name="T6" fmla="*/ 19 w 81"/>
                <a:gd name="T7" fmla="*/ 24 h 84"/>
                <a:gd name="T8" fmla="*/ 6 w 81"/>
                <a:gd name="T9" fmla="*/ 30 h 84"/>
                <a:gd name="T10" fmla="*/ 0 w 81"/>
                <a:gd name="T11" fmla="*/ 44 h 84"/>
                <a:gd name="T12" fmla="*/ 0 w 81"/>
                <a:gd name="T13" fmla="*/ 64 h 84"/>
                <a:gd name="T14" fmla="*/ 16 w 81"/>
                <a:gd name="T15" fmla="*/ 66 h 84"/>
                <a:gd name="T16" fmla="*/ 31 w 81"/>
                <a:gd name="T17" fmla="*/ 60 h 84"/>
                <a:gd name="T18" fmla="*/ 42 w 81"/>
                <a:gd name="T19" fmla="*/ 60 h 84"/>
                <a:gd name="T20" fmla="*/ 44 w 81"/>
                <a:gd name="T21" fmla="*/ 79 h 84"/>
                <a:gd name="T22" fmla="*/ 54 w 81"/>
                <a:gd name="T23" fmla="*/ 83 h 84"/>
                <a:gd name="T24" fmla="*/ 54 w 81"/>
                <a:gd name="T25" fmla="*/ 70 h 84"/>
                <a:gd name="T26" fmla="*/ 63 w 81"/>
                <a:gd name="T27" fmla="*/ 71 h 84"/>
                <a:gd name="T28" fmla="*/ 66 w 81"/>
                <a:gd name="T29" fmla="*/ 83 h 84"/>
                <a:gd name="T30" fmla="*/ 74 w 81"/>
                <a:gd name="T31" fmla="*/ 65 h 84"/>
                <a:gd name="T32" fmla="*/ 80 w 81"/>
                <a:gd name="T33" fmla="*/ 50 h 84"/>
                <a:gd name="T34" fmla="*/ 77 w 81"/>
                <a:gd name="T35" fmla="*/ 30 h 84"/>
                <a:gd name="T36" fmla="*/ 66 w 81"/>
                <a:gd name="T37" fmla="*/ 26 h 84"/>
                <a:gd name="T38" fmla="*/ 54 w 81"/>
                <a:gd name="T39" fmla="*/ 26 h 84"/>
                <a:gd name="T40" fmla="*/ 49 w 81"/>
                <a:gd name="T41" fmla="*/ 13 h 84"/>
                <a:gd name="T42" fmla="*/ 50 w 81"/>
                <a:gd name="T43" fmla="*/ 5 h 84"/>
                <a:gd name="T44" fmla="*/ 40 w 81"/>
                <a:gd name="T4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1" h="84">
                  <a:moveTo>
                    <a:pt x="44" y="0"/>
                  </a:moveTo>
                  <a:lnTo>
                    <a:pt x="34" y="3"/>
                  </a:lnTo>
                  <a:lnTo>
                    <a:pt x="27" y="13"/>
                  </a:lnTo>
                  <a:lnTo>
                    <a:pt x="19" y="24"/>
                  </a:lnTo>
                  <a:lnTo>
                    <a:pt x="6" y="30"/>
                  </a:lnTo>
                  <a:lnTo>
                    <a:pt x="0" y="44"/>
                  </a:lnTo>
                  <a:lnTo>
                    <a:pt x="0" y="64"/>
                  </a:lnTo>
                  <a:lnTo>
                    <a:pt x="16" y="66"/>
                  </a:lnTo>
                  <a:lnTo>
                    <a:pt x="31" y="60"/>
                  </a:lnTo>
                  <a:lnTo>
                    <a:pt x="42" y="60"/>
                  </a:lnTo>
                  <a:lnTo>
                    <a:pt x="44" y="79"/>
                  </a:lnTo>
                  <a:lnTo>
                    <a:pt x="54" y="83"/>
                  </a:lnTo>
                  <a:lnTo>
                    <a:pt x="54" y="70"/>
                  </a:lnTo>
                  <a:lnTo>
                    <a:pt x="63" y="71"/>
                  </a:lnTo>
                  <a:lnTo>
                    <a:pt x="66" y="83"/>
                  </a:lnTo>
                  <a:lnTo>
                    <a:pt x="74" y="65"/>
                  </a:lnTo>
                  <a:lnTo>
                    <a:pt x="80" y="50"/>
                  </a:lnTo>
                  <a:lnTo>
                    <a:pt x="77" y="30"/>
                  </a:lnTo>
                  <a:lnTo>
                    <a:pt x="66" y="26"/>
                  </a:lnTo>
                  <a:lnTo>
                    <a:pt x="54" y="26"/>
                  </a:lnTo>
                  <a:lnTo>
                    <a:pt x="49" y="13"/>
                  </a:lnTo>
                  <a:lnTo>
                    <a:pt x="50" y="5"/>
                  </a:lnTo>
                  <a:lnTo>
                    <a:pt x="40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5" name="Freeform 72">
              <a:extLst>
                <a:ext uri="{FF2B5EF4-FFF2-40B4-BE49-F238E27FC236}">
                  <a16:creationId xmlns:a16="http://schemas.microsoft.com/office/drawing/2014/main" id="{117D3635-A4A0-45F9-AA6B-02F8C7141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4900" y="2175546"/>
              <a:ext cx="189023" cy="129621"/>
            </a:xfrm>
            <a:custGeom>
              <a:avLst/>
              <a:gdLst>
                <a:gd name="T0" fmla="*/ 45 w 142"/>
                <a:gd name="T1" fmla="*/ 4 h 98"/>
                <a:gd name="T2" fmla="*/ 28 w 142"/>
                <a:gd name="T3" fmla="*/ 32 h 98"/>
                <a:gd name="T4" fmla="*/ 18 w 142"/>
                <a:gd name="T5" fmla="*/ 50 h 98"/>
                <a:gd name="T6" fmla="*/ 0 w 142"/>
                <a:gd name="T7" fmla="*/ 70 h 98"/>
                <a:gd name="T8" fmla="*/ 13 w 142"/>
                <a:gd name="T9" fmla="*/ 84 h 98"/>
                <a:gd name="T10" fmla="*/ 32 w 142"/>
                <a:gd name="T11" fmla="*/ 97 h 98"/>
                <a:gd name="T12" fmla="*/ 71 w 142"/>
                <a:gd name="T13" fmla="*/ 77 h 98"/>
                <a:gd name="T14" fmla="*/ 91 w 142"/>
                <a:gd name="T15" fmla="*/ 64 h 98"/>
                <a:gd name="T16" fmla="*/ 121 w 142"/>
                <a:gd name="T17" fmla="*/ 57 h 98"/>
                <a:gd name="T18" fmla="*/ 141 w 142"/>
                <a:gd name="T19" fmla="*/ 42 h 98"/>
                <a:gd name="T20" fmla="*/ 116 w 142"/>
                <a:gd name="T21" fmla="*/ 19 h 98"/>
                <a:gd name="T22" fmla="*/ 84 w 142"/>
                <a:gd name="T23" fmla="*/ 12 h 98"/>
                <a:gd name="T24" fmla="*/ 71 w 142"/>
                <a:gd name="T25" fmla="*/ 0 h 98"/>
                <a:gd name="T26" fmla="*/ 56 w 142"/>
                <a:gd name="T27" fmla="*/ 15 h 98"/>
                <a:gd name="T28" fmla="*/ 45 w 142"/>
                <a:gd name="T29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2" h="98">
                  <a:moveTo>
                    <a:pt x="45" y="4"/>
                  </a:moveTo>
                  <a:lnTo>
                    <a:pt x="28" y="32"/>
                  </a:lnTo>
                  <a:lnTo>
                    <a:pt x="18" y="50"/>
                  </a:lnTo>
                  <a:lnTo>
                    <a:pt x="0" y="70"/>
                  </a:lnTo>
                  <a:lnTo>
                    <a:pt x="13" y="84"/>
                  </a:lnTo>
                  <a:lnTo>
                    <a:pt x="32" y="97"/>
                  </a:lnTo>
                  <a:lnTo>
                    <a:pt x="71" y="77"/>
                  </a:lnTo>
                  <a:lnTo>
                    <a:pt x="91" y="64"/>
                  </a:lnTo>
                  <a:lnTo>
                    <a:pt x="121" y="57"/>
                  </a:lnTo>
                  <a:lnTo>
                    <a:pt x="141" y="42"/>
                  </a:lnTo>
                  <a:lnTo>
                    <a:pt x="116" y="19"/>
                  </a:lnTo>
                  <a:lnTo>
                    <a:pt x="84" y="12"/>
                  </a:lnTo>
                  <a:lnTo>
                    <a:pt x="71" y="0"/>
                  </a:lnTo>
                  <a:lnTo>
                    <a:pt x="56" y="15"/>
                  </a:lnTo>
                  <a:lnTo>
                    <a:pt x="45" y="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" name="Freeform 73">
              <a:extLst>
                <a:ext uri="{FF2B5EF4-FFF2-40B4-BE49-F238E27FC236}">
                  <a16:creationId xmlns:a16="http://schemas.microsoft.com/office/drawing/2014/main" id="{4C64B840-A521-470B-BA95-4CE63CBEF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349" y="2232627"/>
              <a:ext cx="271052" cy="145080"/>
            </a:xfrm>
            <a:custGeom>
              <a:avLst/>
              <a:gdLst>
                <a:gd name="T0" fmla="*/ 62 w 203"/>
                <a:gd name="T1" fmla="*/ 9 h 109"/>
                <a:gd name="T2" fmla="*/ 34 w 203"/>
                <a:gd name="T3" fmla="*/ 25 h 109"/>
                <a:gd name="T4" fmla="*/ 34 w 203"/>
                <a:gd name="T5" fmla="*/ 37 h 109"/>
                <a:gd name="T6" fmla="*/ 2 w 203"/>
                <a:gd name="T7" fmla="*/ 40 h 109"/>
                <a:gd name="T8" fmla="*/ 0 w 203"/>
                <a:gd name="T9" fmla="*/ 53 h 109"/>
                <a:gd name="T10" fmla="*/ 52 w 203"/>
                <a:gd name="T11" fmla="*/ 62 h 109"/>
                <a:gd name="T12" fmla="*/ 12 w 203"/>
                <a:gd name="T13" fmla="*/ 72 h 109"/>
                <a:gd name="T14" fmla="*/ 4 w 203"/>
                <a:gd name="T15" fmla="*/ 80 h 109"/>
                <a:gd name="T16" fmla="*/ 32 w 203"/>
                <a:gd name="T17" fmla="*/ 95 h 109"/>
                <a:gd name="T18" fmla="*/ 57 w 203"/>
                <a:gd name="T19" fmla="*/ 108 h 109"/>
                <a:gd name="T20" fmla="*/ 92 w 203"/>
                <a:gd name="T21" fmla="*/ 108 h 109"/>
                <a:gd name="T22" fmla="*/ 151 w 203"/>
                <a:gd name="T23" fmla="*/ 105 h 109"/>
                <a:gd name="T24" fmla="*/ 188 w 203"/>
                <a:gd name="T25" fmla="*/ 98 h 109"/>
                <a:gd name="T26" fmla="*/ 179 w 203"/>
                <a:gd name="T27" fmla="*/ 72 h 109"/>
                <a:gd name="T28" fmla="*/ 202 w 203"/>
                <a:gd name="T29" fmla="*/ 68 h 109"/>
                <a:gd name="T30" fmla="*/ 177 w 203"/>
                <a:gd name="T31" fmla="*/ 53 h 109"/>
                <a:gd name="T32" fmla="*/ 161 w 203"/>
                <a:gd name="T33" fmla="*/ 22 h 109"/>
                <a:gd name="T34" fmla="*/ 169 w 203"/>
                <a:gd name="T35" fmla="*/ 5 h 109"/>
                <a:gd name="T36" fmla="*/ 139 w 203"/>
                <a:gd name="T37" fmla="*/ 0 h 109"/>
                <a:gd name="T38" fmla="*/ 132 w 203"/>
                <a:gd name="T39" fmla="*/ 32 h 109"/>
                <a:gd name="T40" fmla="*/ 117 w 203"/>
                <a:gd name="T41" fmla="*/ 14 h 109"/>
                <a:gd name="T42" fmla="*/ 104 w 203"/>
                <a:gd name="T43" fmla="*/ 5 h 109"/>
                <a:gd name="T44" fmla="*/ 94 w 203"/>
                <a:gd name="T45" fmla="*/ 22 h 109"/>
                <a:gd name="T46" fmla="*/ 85 w 203"/>
                <a:gd name="T47" fmla="*/ 3 h 109"/>
                <a:gd name="T48" fmla="*/ 62 w 203"/>
                <a:gd name="T49" fmla="*/ 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3" h="109">
                  <a:moveTo>
                    <a:pt x="62" y="9"/>
                  </a:moveTo>
                  <a:lnTo>
                    <a:pt x="34" y="25"/>
                  </a:lnTo>
                  <a:lnTo>
                    <a:pt x="34" y="37"/>
                  </a:lnTo>
                  <a:lnTo>
                    <a:pt x="2" y="40"/>
                  </a:lnTo>
                  <a:lnTo>
                    <a:pt x="0" y="53"/>
                  </a:lnTo>
                  <a:lnTo>
                    <a:pt x="52" y="62"/>
                  </a:lnTo>
                  <a:lnTo>
                    <a:pt x="12" y="72"/>
                  </a:lnTo>
                  <a:lnTo>
                    <a:pt x="4" y="80"/>
                  </a:lnTo>
                  <a:lnTo>
                    <a:pt x="32" y="95"/>
                  </a:lnTo>
                  <a:lnTo>
                    <a:pt x="57" y="108"/>
                  </a:lnTo>
                  <a:lnTo>
                    <a:pt x="92" y="108"/>
                  </a:lnTo>
                  <a:lnTo>
                    <a:pt x="151" y="105"/>
                  </a:lnTo>
                  <a:lnTo>
                    <a:pt x="188" y="98"/>
                  </a:lnTo>
                  <a:lnTo>
                    <a:pt x="179" y="72"/>
                  </a:lnTo>
                  <a:lnTo>
                    <a:pt x="202" y="68"/>
                  </a:lnTo>
                  <a:lnTo>
                    <a:pt x="177" y="53"/>
                  </a:lnTo>
                  <a:lnTo>
                    <a:pt x="161" y="22"/>
                  </a:lnTo>
                  <a:lnTo>
                    <a:pt x="169" y="5"/>
                  </a:lnTo>
                  <a:lnTo>
                    <a:pt x="139" y="0"/>
                  </a:lnTo>
                  <a:lnTo>
                    <a:pt x="132" y="32"/>
                  </a:lnTo>
                  <a:lnTo>
                    <a:pt x="117" y="14"/>
                  </a:lnTo>
                  <a:lnTo>
                    <a:pt x="104" y="5"/>
                  </a:lnTo>
                  <a:lnTo>
                    <a:pt x="94" y="22"/>
                  </a:lnTo>
                  <a:lnTo>
                    <a:pt x="85" y="3"/>
                  </a:lnTo>
                  <a:lnTo>
                    <a:pt x="62" y="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" name="Freeform 74">
              <a:extLst>
                <a:ext uri="{FF2B5EF4-FFF2-40B4-BE49-F238E27FC236}">
                  <a16:creationId xmlns:a16="http://schemas.microsoft.com/office/drawing/2014/main" id="{436B7966-81A4-4C9D-88F3-2974CF477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8960" y="2204087"/>
              <a:ext cx="41609" cy="21405"/>
            </a:xfrm>
            <a:custGeom>
              <a:avLst/>
              <a:gdLst>
                <a:gd name="T0" fmla="*/ 15 w 30"/>
                <a:gd name="T1" fmla="*/ 14 h 15"/>
                <a:gd name="T2" fmla="*/ 18 w 30"/>
                <a:gd name="T3" fmla="*/ 14 h 15"/>
                <a:gd name="T4" fmla="*/ 19 w 30"/>
                <a:gd name="T5" fmla="*/ 14 h 15"/>
                <a:gd name="T6" fmla="*/ 21 w 30"/>
                <a:gd name="T7" fmla="*/ 14 h 15"/>
                <a:gd name="T8" fmla="*/ 23 w 30"/>
                <a:gd name="T9" fmla="*/ 13 h 15"/>
                <a:gd name="T10" fmla="*/ 25 w 30"/>
                <a:gd name="T11" fmla="*/ 12 h 15"/>
                <a:gd name="T12" fmla="*/ 26 w 30"/>
                <a:gd name="T13" fmla="*/ 11 h 15"/>
                <a:gd name="T14" fmla="*/ 28 w 30"/>
                <a:gd name="T15" fmla="*/ 11 h 15"/>
                <a:gd name="T16" fmla="*/ 29 w 30"/>
                <a:gd name="T17" fmla="*/ 10 h 15"/>
                <a:gd name="T18" fmla="*/ 29 w 30"/>
                <a:gd name="T19" fmla="*/ 9 h 15"/>
                <a:gd name="T20" fmla="*/ 29 w 30"/>
                <a:gd name="T21" fmla="*/ 8 h 15"/>
                <a:gd name="T22" fmla="*/ 29 w 30"/>
                <a:gd name="T23" fmla="*/ 7 h 15"/>
                <a:gd name="T24" fmla="*/ 29 w 30"/>
                <a:gd name="T25" fmla="*/ 6 h 15"/>
                <a:gd name="T26" fmla="*/ 29 w 30"/>
                <a:gd name="T27" fmla="*/ 4 h 15"/>
                <a:gd name="T28" fmla="*/ 28 w 30"/>
                <a:gd name="T29" fmla="*/ 3 h 15"/>
                <a:gd name="T30" fmla="*/ 26 w 30"/>
                <a:gd name="T31" fmla="*/ 3 h 15"/>
                <a:gd name="T32" fmla="*/ 25 w 30"/>
                <a:gd name="T33" fmla="*/ 2 h 15"/>
                <a:gd name="T34" fmla="*/ 23 w 30"/>
                <a:gd name="T35" fmla="*/ 1 h 15"/>
                <a:gd name="T36" fmla="*/ 21 w 30"/>
                <a:gd name="T37" fmla="*/ 0 h 15"/>
                <a:gd name="T38" fmla="*/ 19 w 30"/>
                <a:gd name="T39" fmla="*/ 0 h 15"/>
                <a:gd name="T40" fmla="*/ 18 w 30"/>
                <a:gd name="T41" fmla="*/ 0 h 15"/>
                <a:gd name="T42" fmla="*/ 15 w 30"/>
                <a:gd name="T43" fmla="*/ 0 h 15"/>
                <a:gd name="T44" fmla="*/ 13 w 30"/>
                <a:gd name="T45" fmla="*/ 0 h 15"/>
                <a:gd name="T46" fmla="*/ 11 w 30"/>
                <a:gd name="T47" fmla="*/ 0 h 15"/>
                <a:gd name="T48" fmla="*/ 10 w 30"/>
                <a:gd name="T49" fmla="*/ 0 h 15"/>
                <a:gd name="T50" fmla="*/ 8 w 30"/>
                <a:gd name="T51" fmla="*/ 1 h 15"/>
                <a:gd name="T52" fmla="*/ 6 w 30"/>
                <a:gd name="T53" fmla="*/ 2 h 15"/>
                <a:gd name="T54" fmla="*/ 5 w 30"/>
                <a:gd name="T55" fmla="*/ 2 h 15"/>
                <a:gd name="T56" fmla="*/ 4 w 30"/>
                <a:gd name="T57" fmla="*/ 3 h 15"/>
                <a:gd name="T58" fmla="*/ 2 w 30"/>
                <a:gd name="T59" fmla="*/ 3 h 15"/>
                <a:gd name="T60" fmla="*/ 2 w 30"/>
                <a:gd name="T61" fmla="*/ 4 h 15"/>
                <a:gd name="T62" fmla="*/ 1 w 30"/>
                <a:gd name="T63" fmla="*/ 6 h 15"/>
                <a:gd name="T64" fmla="*/ 1 w 30"/>
                <a:gd name="T65" fmla="*/ 7 h 15"/>
                <a:gd name="T66" fmla="*/ 0 w 30"/>
                <a:gd name="T67" fmla="*/ 7 h 15"/>
                <a:gd name="T68" fmla="*/ 1 w 30"/>
                <a:gd name="T69" fmla="*/ 8 h 15"/>
                <a:gd name="T70" fmla="*/ 1 w 30"/>
                <a:gd name="T71" fmla="*/ 9 h 15"/>
                <a:gd name="T72" fmla="*/ 2 w 30"/>
                <a:gd name="T73" fmla="*/ 10 h 15"/>
                <a:gd name="T74" fmla="*/ 2 w 30"/>
                <a:gd name="T75" fmla="*/ 11 h 15"/>
                <a:gd name="T76" fmla="*/ 4 w 30"/>
                <a:gd name="T77" fmla="*/ 11 h 15"/>
                <a:gd name="T78" fmla="*/ 5 w 30"/>
                <a:gd name="T79" fmla="*/ 12 h 15"/>
                <a:gd name="T80" fmla="*/ 6 w 30"/>
                <a:gd name="T81" fmla="*/ 12 h 15"/>
                <a:gd name="T82" fmla="*/ 8 w 30"/>
                <a:gd name="T83" fmla="*/ 13 h 15"/>
                <a:gd name="T84" fmla="*/ 10 w 30"/>
                <a:gd name="T85" fmla="*/ 14 h 15"/>
                <a:gd name="T86" fmla="*/ 11 w 30"/>
                <a:gd name="T87" fmla="*/ 14 h 15"/>
                <a:gd name="T88" fmla="*/ 13 w 30"/>
                <a:gd name="T89" fmla="*/ 14 h 15"/>
                <a:gd name="T90" fmla="*/ 15 w 30"/>
                <a:gd name="T91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" h="15">
                  <a:moveTo>
                    <a:pt x="15" y="14"/>
                  </a:moveTo>
                  <a:lnTo>
                    <a:pt x="18" y="14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3" y="13"/>
                  </a:lnTo>
                  <a:lnTo>
                    <a:pt x="25" y="12"/>
                  </a:lnTo>
                  <a:lnTo>
                    <a:pt x="26" y="11"/>
                  </a:lnTo>
                  <a:lnTo>
                    <a:pt x="28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3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5" y="2"/>
                  </a:lnTo>
                  <a:lnTo>
                    <a:pt x="4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8" y="13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3" y="14"/>
                  </a:lnTo>
                  <a:lnTo>
                    <a:pt x="15" y="1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8" name="Freeform 75">
              <a:extLst>
                <a:ext uri="{FF2B5EF4-FFF2-40B4-BE49-F238E27FC236}">
                  <a16:creationId xmlns:a16="http://schemas.microsoft.com/office/drawing/2014/main" id="{79C567D4-30A3-4767-9D52-004324E02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5950" y="2072087"/>
              <a:ext cx="116505" cy="73729"/>
            </a:xfrm>
            <a:custGeom>
              <a:avLst/>
              <a:gdLst>
                <a:gd name="T0" fmla="*/ 85 w 86"/>
                <a:gd name="T1" fmla="*/ 0 h 55"/>
                <a:gd name="T2" fmla="*/ 63 w 86"/>
                <a:gd name="T3" fmla="*/ 8 h 55"/>
                <a:gd name="T4" fmla="*/ 30 w 86"/>
                <a:gd name="T5" fmla="*/ 24 h 55"/>
                <a:gd name="T6" fmla="*/ 2 w 86"/>
                <a:gd name="T7" fmla="*/ 31 h 55"/>
                <a:gd name="T8" fmla="*/ 0 w 86"/>
                <a:gd name="T9" fmla="*/ 49 h 55"/>
                <a:gd name="T10" fmla="*/ 37 w 86"/>
                <a:gd name="T11" fmla="*/ 54 h 55"/>
                <a:gd name="T12" fmla="*/ 63 w 86"/>
                <a:gd name="T13" fmla="*/ 29 h 55"/>
                <a:gd name="T14" fmla="*/ 85 w 86"/>
                <a:gd name="T15" fmla="*/ 29 h 55"/>
                <a:gd name="T16" fmla="*/ 85 w 86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55">
                  <a:moveTo>
                    <a:pt x="85" y="0"/>
                  </a:moveTo>
                  <a:lnTo>
                    <a:pt x="63" y="8"/>
                  </a:lnTo>
                  <a:lnTo>
                    <a:pt x="30" y="24"/>
                  </a:lnTo>
                  <a:lnTo>
                    <a:pt x="2" y="31"/>
                  </a:lnTo>
                  <a:lnTo>
                    <a:pt x="0" y="49"/>
                  </a:lnTo>
                  <a:lnTo>
                    <a:pt x="37" y="54"/>
                  </a:lnTo>
                  <a:lnTo>
                    <a:pt x="63" y="29"/>
                  </a:lnTo>
                  <a:lnTo>
                    <a:pt x="85" y="29"/>
                  </a:lnTo>
                  <a:lnTo>
                    <a:pt x="85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9" name="Freeform 76">
              <a:extLst>
                <a:ext uri="{FF2B5EF4-FFF2-40B4-BE49-F238E27FC236}">
                  <a16:creationId xmlns:a16="http://schemas.microsoft.com/office/drawing/2014/main" id="{E22ED8A6-406B-450E-8DB1-B87002794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091" y="2138682"/>
              <a:ext cx="21399" cy="36865"/>
            </a:xfrm>
            <a:custGeom>
              <a:avLst/>
              <a:gdLst>
                <a:gd name="T0" fmla="*/ 7 w 15"/>
                <a:gd name="T1" fmla="*/ 25 h 26"/>
                <a:gd name="T2" fmla="*/ 6 w 15"/>
                <a:gd name="T3" fmla="*/ 25 h 26"/>
                <a:gd name="T4" fmla="*/ 4 w 15"/>
                <a:gd name="T5" fmla="*/ 24 h 26"/>
                <a:gd name="T6" fmla="*/ 3 w 15"/>
                <a:gd name="T7" fmla="*/ 24 h 26"/>
                <a:gd name="T8" fmla="*/ 3 w 15"/>
                <a:gd name="T9" fmla="*/ 23 h 26"/>
                <a:gd name="T10" fmla="*/ 2 w 15"/>
                <a:gd name="T11" fmla="*/ 22 h 26"/>
                <a:gd name="T12" fmla="*/ 2 w 15"/>
                <a:gd name="T13" fmla="*/ 21 h 26"/>
                <a:gd name="T14" fmla="*/ 2 w 15"/>
                <a:gd name="T15" fmla="*/ 20 h 26"/>
                <a:gd name="T16" fmla="*/ 1 w 15"/>
                <a:gd name="T17" fmla="*/ 18 h 26"/>
                <a:gd name="T18" fmla="*/ 1 w 15"/>
                <a:gd name="T19" fmla="*/ 16 h 26"/>
                <a:gd name="T20" fmla="*/ 1 w 15"/>
                <a:gd name="T21" fmla="*/ 15 h 26"/>
                <a:gd name="T22" fmla="*/ 0 w 15"/>
                <a:gd name="T23" fmla="*/ 13 h 26"/>
                <a:gd name="T24" fmla="*/ 1 w 15"/>
                <a:gd name="T25" fmla="*/ 11 h 26"/>
                <a:gd name="T26" fmla="*/ 1 w 15"/>
                <a:gd name="T27" fmla="*/ 9 h 26"/>
                <a:gd name="T28" fmla="*/ 1 w 15"/>
                <a:gd name="T29" fmla="*/ 8 h 26"/>
                <a:gd name="T30" fmla="*/ 2 w 15"/>
                <a:gd name="T31" fmla="*/ 6 h 26"/>
                <a:gd name="T32" fmla="*/ 2 w 15"/>
                <a:gd name="T33" fmla="*/ 5 h 26"/>
                <a:gd name="T34" fmla="*/ 2 w 15"/>
                <a:gd name="T35" fmla="*/ 4 h 26"/>
                <a:gd name="T36" fmla="*/ 3 w 15"/>
                <a:gd name="T37" fmla="*/ 3 h 26"/>
                <a:gd name="T38" fmla="*/ 3 w 15"/>
                <a:gd name="T39" fmla="*/ 2 h 26"/>
                <a:gd name="T40" fmla="*/ 4 w 15"/>
                <a:gd name="T41" fmla="*/ 2 h 26"/>
                <a:gd name="T42" fmla="*/ 6 w 15"/>
                <a:gd name="T43" fmla="*/ 1 h 26"/>
                <a:gd name="T44" fmla="*/ 7 w 15"/>
                <a:gd name="T45" fmla="*/ 1 h 26"/>
                <a:gd name="T46" fmla="*/ 7 w 15"/>
                <a:gd name="T47" fmla="*/ 0 h 26"/>
                <a:gd name="T48" fmla="*/ 8 w 15"/>
                <a:gd name="T49" fmla="*/ 1 h 26"/>
                <a:gd name="T50" fmla="*/ 9 w 15"/>
                <a:gd name="T51" fmla="*/ 1 h 26"/>
                <a:gd name="T52" fmla="*/ 11 w 15"/>
                <a:gd name="T53" fmla="*/ 2 h 26"/>
                <a:gd name="T54" fmla="*/ 12 w 15"/>
                <a:gd name="T55" fmla="*/ 3 h 26"/>
                <a:gd name="T56" fmla="*/ 12 w 15"/>
                <a:gd name="T57" fmla="*/ 4 h 26"/>
                <a:gd name="T58" fmla="*/ 13 w 15"/>
                <a:gd name="T59" fmla="*/ 5 h 26"/>
                <a:gd name="T60" fmla="*/ 13 w 15"/>
                <a:gd name="T61" fmla="*/ 6 h 26"/>
                <a:gd name="T62" fmla="*/ 14 w 15"/>
                <a:gd name="T63" fmla="*/ 8 h 26"/>
                <a:gd name="T64" fmla="*/ 14 w 15"/>
                <a:gd name="T65" fmla="*/ 9 h 26"/>
                <a:gd name="T66" fmla="*/ 14 w 15"/>
                <a:gd name="T67" fmla="*/ 11 h 26"/>
                <a:gd name="T68" fmla="*/ 14 w 15"/>
                <a:gd name="T69" fmla="*/ 13 h 26"/>
                <a:gd name="T70" fmla="*/ 14 w 15"/>
                <a:gd name="T71" fmla="*/ 15 h 26"/>
                <a:gd name="T72" fmla="*/ 14 w 15"/>
                <a:gd name="T73" fmla="*/ 16 h 26"/>
                <a:gd name="T74" fmla="*/ 14 w 15"/>
                <a:gd name="T75" fmla="*/ 18 h 26"/>
                <a:gd name="T76" fmla="*/ 13 w 15"/>
                <a:gd name="T77" fmla="*/ 20 h 26"/>
                <a:gd name="T78" fmla="*/ 13 w 15"/>
                <a:gd name="T79" fmla="*/ 21 h 26"/>
                <a:gd name="T80" fmla="*/ 12 w 15"/>
                <a:gd name="T81" fmla="*/ 22 h 26"/>
                <a:gd name="T82" fmla="*/ 12 w 15"/>
                <a:gd name="T83" fmla="*/ 23 h 26"/>
                <a:gd name="T84" fmla="*/ 11 w 15"/>
                <a:gd name="T85" fmla="*/ 24 h 26"/>
                <a:gd name="T86" fmla="*/ 9 w 15"/>
                <a:gd name="T87" fmla="*/ 25 h 26"/>
                <a:gd name="T88" fmla="*/ 8 w 15"/>
                <a:gd name="T89" fmla="*/ 25 h 26"/>
                <a:gd name="T90" fmla="*/ 7 w 15"/>
                <a:gd name="T9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" h="26">
                  <a:moveTo>
                    <a:pt x="7" y="25"/>
                  </a:moveTo>
                  <a:lnTo>
                    <a:pt x="6" y="25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2" y="22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1" y="9"/>
                  </a:lnTo>
                  <a:lnTo>
                    <a:pt x="1" y="8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1" y="2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2" y="22"/>
                  </a:lnTo>
                  <a:lnTo>
                    <a:pt x="12" y="23"/>
                  </a:lnTo>
                  <a:lnTo>
                    <a:pt x="11" y="24"/>
                  </a:lnTo>
                  <a:lnTo>
                    <a:pt x="9" y="25"/>
                  </a:lnTo>
                  <a:lnTo>
                    <a:pt x="8" y="25"/>
                  </a:lnTo>
                  <a:lnTo>
                    <a:pt x="7" y="25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0" name="Freeform 77">
              <a:extLst>
                <a:ext uri="{FF2B5EF4-FFF2-40B4-BE49-F238E27FC236}">
                  <a16:creationId xmlns:a16="http://schemas.microsoft.com/office/drawing/2014/main" id="{D1290D76-FDCB-4E84-8F04-77FD408CD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5322" y="2106574"/>
              <a:ext cx="174758" cy="86810"/>
            </a:xfrm>
            <a:custGeom>
              <a:avLst/>
              <a:gdLst>
                <a:gd name="T0" fmla="*/ 45 w 131"/>
                <a:gd name="T1" fmla="*/ 20 h 64"/>
                <a:gd name="T2" fmla="*/ 33 w 131"/>
                <a:gd name="T3" fmla="*/ 33 h 64"/>
                <a:gd name="T4" fmla="*/ 5 w 131"/>
                <a:gd name="T5" fmla="*/ 33 h 64"/>
                <a:gd name="T6" fmla="*/ 0 w 131"/>
                <a:gd name="T7" fmla="*/ 55 h 64"/>
                <a:gd name="T8" fmla="*/ 30 w 131"/>
                <a:gd name="T9" fmla="*/ 63 h 64"/>
                <a:gd name="T10" fmla="*/ 55 w 131"/>
                <a:gd name="T11" fmla="*/ 59 h 64"/>
                <a:gd name="T12" fmla="*/ 77 w 131"/>
                <a:gd name="T13" fmla="*/ 51 h 64"/>
                <a:gd name="T14" fmla="*/ 105 w 131"/>
                <a:gd name="T15" fmla="*/ 46 h 64"/>
                <a:gd name="T16" fmla="*/ 130 w 131"/>
                <a:gd name="T17" fmla="*/ 54 h 64"/>
                <a:gd name="T18" fmla="*/ 117 w 131"/>
                <a:gd name="T19" fmla="*/ 26 h 64"/>
                <a:gd name="T20" fmla="*/ 90 w 131"/>
                <a:gd name="T21" fmla="*/ 18 h 64"/>
                <a:gd name="T22" fmla="*/ 85 w 131"/>
                <a:gd name="T23" fmla="*/ 0 h 64"/>
                <a:gd name="T24" fmla="*/ 62 w 131"/>
                <a:gd name="T25" fmla="*/ 3 h 64"/>
                <a:gd name="T26" fmla="*/ 60 w 131"/>
                <a:gd name="T27" fmla="*/ 18 h 64"/>
                <a:gd name="T28" fmla="*/ 45 w 131"/>
                <a:gd name="T29" fmla="*/ 2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1" h="64">
                  <a:moveTo>
                    <a:pt x="45" y="20"/>
                  </a:moveTo>
                  <a:lnTo>
                    <a:pt x="33" y="33"/>
                  </a:lnTo>
                  <a:lnTo>
                    <a:pt x="5" y="33"/>
                  </a:lnTo>
                  <a:lnTo>
                    <a:pt x="0" y="55"/>
                  </a:lnTo>
                  <a:lnTo>
                    <a:pt x="30" y="63"/>
                  </a:lnTo>
                  <a:lnTo>
                    <a:pt x="55" y="59"/>
                  </a:lnTo>
                  <a:lnTo>
                    <a:pt x="77" y="51"/>
                  </a:lnTo>
                  <a:lnTo>
                    <a:pt x="105" y="46"/>
                  </a:lnTo>
                  <a:lnTo>
                    <a:pt x="130" y="54"/>
                  </a:lnTo>
                  <a:lnTo>
                    <a:pt x="117" y="26"/>
                  </a:lnTo>
                  <a:lnTo>
                    <a:pt x="90" y="18"/>
                  </a:lnTo>
                  <a:lnTo>
                    <a:pt x="85" y="0"/>
                  </a:lnTo>
                  <a:lnTo>
                    <a:pt x="62" y="3"/>
                  </a:lnTo>
                  <a:lnTo>
                    <a:pt x="60" y="18"/>
                  </a:lnTo>
                  <a:lnTo>
                    <a:pt x="45" y="2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1" name="Freeform 78">
              <a:extLst>
                <a:ext uri="{FF2B5EF4-FFF2-40B4-BE49-F238E27FC236}">
                  <a16:creationId xmlns:a16="http://schemas.microsoft.com/office/drawing/2014/main" id="{68989D29-AB7A-42A5-B224-43001A726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2386" y="2061385"/>
              <a:ext cx="55875" cy="40432"/>
            </a:xfrm>
            <a:custGeom>
              <a:avLst/>
              <a:gdLst>
                <a:gd name="T0" fmla="*/ 26 w 41"/>
                <a:gd name="T1" fmla="*/ 2 h 31"/>
                <a:gd name="T2" fmla="*/ 8 w 41"/>
                <a:gd name="T3" fmla="*/ 2 h 31"/>
                <a:gd name="T4" fmla="*/ 0 w 41"/>
                <a:gd name="T5" fmla="*/ 17 h 31"/>
                <a:gd name="T6" fmla="*/ 0 w 41"/>
                <a:gd name="T7" fmla="*/ 30 h 31"/>
                <a:gd name="T8" fmla="*/ 18 w 41"/>
                <a:gd name="T9" fmla="*/ 20 h 31"/>
                <a:gd name="T10" fmla="*/ 38 w 41"/>
                <a:gd name="T11" fmla="*/ 15 h 31"/>
                <a:gd name="T12" fmla="*/ 40 w 41"/>
                <a:gd name="T13" fmla="*/ 0 h 31"/>
                <a:gd name="T14" fmla="*/ 26 w 41"/>
                <a:gd name="T15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1">
                  <a:moveTo>
                    <a:pt x="26" y="2"/>
                  </a:moveTo>
                  <a:lnTo>
                    <a:pt x="8" y="2"/>
                  </a:lnTo>
                  <a:lnTo>
                    <a:pt x="0" y="17"/>
                  </a:lnTo>
                  <a:lnTo>
                    <a:pt x="0" y="30"/>
                  </a:lnTo>
                  <a:lnTo>
                    <a:pt x="18" y="20"/>
                  </a:lnTo>
                  <a:lnTo>
                    <a:pt x="38" y="15"/>
                  </a:lnTo>
                  <a:lnTo>
                    <a:pt x="40" y="0"/>
                  </a:lnTo>
                  <a:lnTo>
                    <a:pt x="26" y="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2" name="Freeform 79">
              <a:extLst>
                <a:ext uri="{FF2B5EF4-FFF2-40B4-BE49-F238E27FC236}">
                  <a16:creationId xmlns:a16="http://schemas.microsoft.com/office/drawing/2014/main" id="{B10AE1F7-E048-4C2F-9541-A89D00646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1197" y="2013818"/>
              <a:ext cx="66574" cy="35675"/>
            </a:xfrm>
            <a:custGeom>
              <a:avLst/>
              <a:gdLst>
                <a:gd name="T0" fmla="*/ 13 w 51"/>
                <a:gd name="T1" fmla="*/ 7 h 27"/>
                <a:gd name="T2" fmla="*/ 25 w 51"/>
                <a:gd name="T3" fmla="*/ 0 h 27"/>
                <a:gd name="T4" fmla="*/ 42 w 51"/>
                <a:gd name="T5" fmla="*/ 2 h 27"/>
                <a:gd name="T6" fmla="*/ 50 w 51"/>
                <a:gd name="T7" fmla="*/ 15 h 27"/>
                <a:gd name="T8" fmla="*/ 28 w 51"/>
                <a:gd name="T9" fmla="*/ 23 h 27"/>
                <a:gd name="T10" fmla="*/ 0 w 51"/>
                <a:gd name="T11" fmla="*/ 26 h 27"/>
                <a:gd name="T12" fmla="*/ 13 w 51"/>
                <a:gd name="T13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27">
                  <a:moveTo>
                    <a:pt x="13" y="7"/>
                  </a:moveTo>
                  <a:lnTo>
                    <a:pt x="25" y="0"/>
                  </a:lnTo>
                  <a:lnTo>
                    <a:pt x="42" y="2"/>
                  </a:lnTo>
                  <a:lnTo>
                    <a:pt x="50" y="15"/>
                  </a:lnTo>
                  <a:lnTo>
                    <a:pt x="28" y="23"/>
                  </a:lnTo>
                  <a:lnTo>
                    <a:pt x="0" y="26"/>
                  </a:lnTo>
                  <a:lnTo>
                    <a:pt x="13" y="7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3" name="Freeform 80">
              <a:extLst>
                <a:ext uri="{FF2B5EF4-FFF2-40B4-BE49-F238E27FC236}">
                  <a16:creationId xmlns:a16="http://schemas.microsoft.com/office/drawing/2014/main" id="{B61A32B1-539B-439A-94C4-35317B4E2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402" y="2013818"/>
              <a:ext cx="92728" cy="60648"/>
            </a:xfrm>
            <a:custGeom>
              <a:avLst/>
              <a:gdLst>
                <a:gd name="T0" fmla="*/ 13 w 70"/>
                <a:gd name="T1" fmla="*/ 0 h 45"/>
                <a:gd name="T2" fmla="*/ 31 w 70"/>
                <a:gd name="T3" fmla="*/ 2 h 45"/>
                <a:gd name="T4" fmla="*/ 48 w 70"/>
                <a:gd name="T5" fmla="*/ 7 h 45"/>
                <a:gd name="T6" fmla="*/ 64 w 70"/>
                <a:gd name="T7" fmla="*/ 25 h 45"/>
                <a:gd name="T8" fmla="*/ 69 w 70"/>
                <a:gd name="T9" fmla="*/ 40 h 45"/>
                <a:gd name="T10" fmla="*/ 39 w 70"/>
                <a:gd name="T11" fmla="*/ 44 h 45"/>
                <a:gd name="T12" fmla="*/ 31 w 70"/>
                <a:gd name="T13" fmla="*/ 29 h 45"/>
                <a:gd name="T14" fmla="*/ 13 w 70"/>
                <a:gd name="T15" fmla="*/ 27 h 45"/>
                <a:gd name="T16" fmla="*/ 0 w 70"/>
                <a:gd name="T17" fmla="*/ 9 h 45"/>
                <a:gd name="T18" fmla="*/ 13 w 70"/>
                <a:gd name="T1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45">
                  <a:moveTo>
                    <a:pt x="13" y="0"/>
                  </a:moveTo>
                  <a:lnTo>
                    <a:pt x="31" y="2"/>
                  </a:lnTo>
                  <a:lnTo>
                    <a:pt x="48" y="7"/>
                  </a:lnTo>
                  <a:lnTo>
                    <a:pt x="64" y="25"/>
                  </a:lnTo>
                  <a:lnTo>
                    <a:pt x="69" y="40"/>
                  </a:lnTo>
                  <a:lnTo>
                    <a:pt x="39" y="44"/>
                  </a:lnTo>
                  <a:lnTo>
                    <a:pt x="31" y="29"/>
                  </a:lnTo>
                  <a:lnTo>
                    <a:pt x="13" y="27"/>
                  </a:lnTo>
                  <a:lnTo>
                    <a:pt x="0" y="9"/>
                  </a:lnTo>
                  <a:lnTo>
                    <a:pt x="13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4" name="Freeform 81">
              <a:extLst>
                <a:ext uri="{FF2B5EF4-FFF2-40B4-BE49-F238E27FC236}">
                  <a16:creationId xmlns:a16="http://schemas.microsoft.com/office/drawing/2014/main" id="{3FB191CA-36A5-45D1-9C24-0AC72C6C9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402" y="2199330"/>
              <a:ext cx="89162" cy="92756"/>
            </a:xfrm>
            <a:custGeom>
              <a:avLst/>
              <a:gdLst>
                <a:gd name="T0" fmla="*/ 23 w 67"/>
                <a:gd name="T1" fmla="*/ 5 h 70"/>
                <a:gd name="T2" fmla="*/ 28 w 67"/>
                <a:gd name="T3" fmla="*/ 21 h 70"/>
                <a:gd name="T4" fmla="*/ 25 w 67"/>
                <a:gd name="T5" fmla="*/ 38 h 70"/>
                <a:gd name="T6" fmla="*/ 3 w 67"/>
                <a:gd name="T7" fmla="*/ 26 h 70"/>
                <a:gd name="T8" fmla="*/ 0 w 67"/>
                <a:gd name="T9" fmla="*/ 41 h 70"/>
                <a:gd name="T10" fmla="*/ 21 w 67"/>
                <a:gd name="T11" fmla="*/ 53 h 70"/>
                <a:gd name="T12" fmla="*/ 31 w 67"/>
                <a:gd name="T13" fmla="*/ 66 h 70"/>
                <a:gd name="T14" fmla="*/ 53 w 67"/>
                <a:gd name="T15" fmla="*/ 69 h 70"/>
                <a:gd name="T16" fmla="*/ 66 w 67"/>
                <a:gd name="T17" fmla="*/ 46 h 70"/>
                <a:gd name="T18" fmla="*/ 58 w 67"/>
                <a:gd name="T19" fmla="*/ 28 h 70"/>
                <a:gd name="T20" fmla="*/ 61 w 67"/>
                <a:gd name="T21" fmla="*/ 0 h 70"/>
                <a:gd name="T22" fmla="*/ 23 w 67"/>
                <a:gd name="T2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70">
                  <a:moveTo>
                    <a:pt x="23" y="5"/>
                  </a:moveTo>
                  <a:lnTo>
                    <a:pt x="28" y="21"/>
                  </a:lnTo>
                  <a:lnTo>
                    <a:pt x="25" y="38"/>
                  </a:lnTo>
                  <a:lnTo>
                    <a:pt x="3" y="26"/>
                  </a:lnTo>
                  <a:lnTo>
                    <a:pt x="0" y="41"/>
                  </a:lnTo>
                  <a:lnTo>
                    <a:pt x="21" y="53"/>
                  </a:lnTo>
                  <a:lnTo>
                    <a:pt x="31" y="66"/>
                  </a:lnTo>
                  <a:lnTo>
                    <a:pt x="53" y="69"/>
                  </a:lnTo>
                  <a:lnTo>
                    <a:pt x="66" y="46"/>
                  </a:lnTo>
                  <a:lnTo>
                    <a:pt x="58" y="28"/>
                  </a:lnTo>
                  <a:lnTo>
                    <a:pt x="61" y="0"/>
                  </a:lnTo>
                  <a:lnTo>
                    <a:pt x="23" y="5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5" name="Freeform 82">
              <a:extLst>
                <a:ext uri="{FF2B5EF4-FFF2-40B4-BE49-F238E27FC236}">
                  <a16:creationId xmlns:a16="http://schemas.microsoft.com/office/drawing/2014/main" id="{BC2F65FC-EEB7-4B24-BE3E-94313CBE5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9801" y="2334897"/>
              <a:ext cx="54686" cy="42811"/>
            </a:xfrm>
            <a:custGeom>
              <a:avLst/>
              <a:gdLst>
                <a:gd name="T0" fmla="*/ 20 w 42"/>
                <a:gd name="T1" fmla="*/ 0 h 32"/>
                <a:gd name="T2" fmla="*/ 5 w 42"/>
                <a:gd name="T3" fmla="*/ 10 h 32"/>
                <a:gd name="T4" fmla="*/ 0 w 42"/>
                <a:gd name="T5" fmla="*/ 28 h 32"/>
                <a:gd name="T6" fmla="*/ 25 w 42"/>
                <a:gd name="T7" fmla="*/ 31 h 32"/>
                <a:gd name="T8" fmla="*/ 41 w 42"/>
                <a:gd name="T9" fmla="*/ 21 h 32"/>
                <a:gd name="T10" fmla="*/ 20 w 42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32">
                  <a:moveTo>
                    <a:pt x="20" y="0"/>
                  </a:moveTo>
                  <a:lnTo>
                    <a:pt x="5" y="10"/>
                  </a:lnTo>
                  <a:lnTo>
                    <a:pt x="0" y="28"/>
                  </a:lnTo>
                  <a:lnTo>
                    <a:pt x="25" y="31"/>
                  </a:lnTo>
                  <a:lnTo>
                    <a:pt x="41" y="21"/>
                  </a:lnTo>
                  <a:lnTo>
                    <a:pt x="20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6" name="Freeform 83">
              <a:extLst>
                <a:ext uri="{FF2B5EF4-FFF2-40B4-BE49-F238E27FC236}">
                  <a16:creationId xmlns:a16="http://schemas.microsoft.com/office/drawing/2014/main" id="{585C787E-16E7-49AF-B5DF-3611FD20F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3718" y="2195762"/>
              <a:ext cx="90351" cy="73729"/>
            </a:xfrm>
            <a:custGeom>
              <a:avLst/>
              <a:gdLst>
                <a:gd name="T0" fmla="*/ 0 w 67"/>
                <a:gd name="T1" fmla="*/ 54 h 55"/>
                <a:gd name="T2" fmla="*/ 2 w 67"/>
                <a:gd name="T3" fmla="*/ 31 h 55"/>
                <a:gd name="T4" fmla="*/ 9 w 67"/>
                <a:gd name="T5" fmla="*/ 10 h 55"/>
                <a:gd name="T6" fmla="*/ 32 w 67"/>
                <a:gd name="T7" fmla="*/ 0 h 55"/>
                <a:gd name="T8" fmla="*/ 52 w 67"/>
                <a:gd name="T9" fmla="*/ 3 h 55"/>
                <a:gd name="T10" fmla="*/ 66 w 67"/>
                <a:gd name="T11" fmla="*/ 8 h 55"/>
                <a:gd name="T12" fmla="*/ 53 w 67"/>
                <a:gd name="T13" fmla="*/ 23 h 55"/>
                <a:gd name="T14" fmla="*/ 33 w 67"/>
                <a:gd name="T15" fmla="*/ 39 h 55"/>
                <a:gd name="T16" fmla="*/ 19 w 67"/>
                <a:gd name="T17" fmla="*/ 39 h 55"/>
                <a:gd name="T18" fmla="*/ 14 w 67"/>
                <a:gd name="T19" fmla="*/ 54 h 55"/>
                <a:gd name="T20" fmla="*/ 0 w 67"/>
                <a:gd name="T21" fmla="*/ 5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55">
                  <a:moveTo>
                    <a:pt x="0" y="54"/>
                  </a:moveTo>
                  <a:lnTo>
                    <a:pt x="2" y="31"/>
                  </a:lnTo>
                  <a:lnTo>
                    <a:pt x="9" y="10"/>
                  </a:lnTo>
                  <a:lnTo>
                    <a:pt x="32" y="0"/>
                  </a:lnTo>
                  <a:lnTo>
                    <a:pt x="52" y="3"/>
                  </a:lnTo>
                  <a:lnTo>
                    <a:pt x="66" y="8"/>
                  </a:lnTo>
                  <a:lnTo>
                    <a:pt x="53" y="23"/>
                  </a:lnTo>
                  <a:lnTo>
                    <a:pt x="33" y="39"/>
                  </a:lnTo>
                  <a:lnTo>
                    <a:pt x="19" y="39"/>
                  </a:lnTo>
                  <a:lnTo>
                    <a:pt x="14" y="54"/>
                  </a:lnTo>
                  <a:lnTo>
                    <a:pt x="0" y="5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7" name="Freeform 84">
              <a:extLst>
                <a:ext uri="{FF2B5EF4-FFF2-40B4-BE49-F238E27FC236}">
                  <a16:creationId xmlns:a16="http://schemas.microsoft.com/office/drawing/2014/main" id="{61C01E9D-8900-4842-8E3D-933C81D70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0013" y="2204087"/>
              <a:ext cx="431544" cy="386484"/>
            </a:xfrm>
            <a:custGeom>
              <a:avLst/>
              <a:gdLst>
                <a:gd name="T0" fmla="*/ 47 w 323"/>
                <a:gd name="T1" fmla="*/ 0 h 289"/>
                <a:gd name="T2" fmla="*/ 17 w 323"/>
                <a:gd name="T3" fmla="*/ 9 h 289"/>
                <a:gd name="T4" fmla="*/ 0 w 323"/>
                <a:gd name="T5" fmla="*/ 40 h 289"/>
                <a:gd name="T6" fmla="*/ 3 w 323"/>
                <a:gd name="T7" fmla="*/ 67 h 289"/>
                <a:gd name="T8" fmla="*/ 25 w 323"/>
                <a:gd name="T9" fmla="*/ 76 h 289"/>
                <a:gd name="T10" fmla="*/ 15 w 323"/>
                <a:gd name="T11" fmla="*/ 87 h 289"/>
                <a:gd name="T12" fmla="*/ 20 w 323"/>
                <a:gd name="T13" fmla="*/ 96 h 289"/>
                <a:gd name="T14" fmla="*/ 68 w 323"/>
                <a:gd name="T15" fmla="*/ 89 h 289"/>
                <a:gd name="T16" fmla="*/ 97 w 323"/>
                <a:gd name="T17" fmla="*/ 104 h 289"/>
                <a:gd name="T18" fmla="*/ 120 w 323"/>
                <a:gd name="T19" fmla="*/ 89 h 289"/>
                <a:gd name="T20" fmla="*/ 147 w 323"/>
                <a:gd name="T21" fmla="*/ 114 h 289"/>
                <a:gd name="T22" fmla="*/ 145 w 323"/>
                <a:gd name="T23" fmla="*/ 131 h 289"/>
                <a:gd name="T24" fmla="*/ 170 w 323"/>
                <a:gd name="T25" fmla="*/ 131 h 289"/>
                <a:gd name="T26" fmla="*/ 185 w 323"/>
                <a:gd name="T27" fmla="*/ 144 h 289"/>
                <a:gd name="T28" fmla="*/ 187 w 323"/>
                <a:gd name="T29" fmla="*/ 171 h 289"/>
                <a:gd name="T30" fmla="*/ 160 w 323"/>
                <a:gd name="T31" fmla="*/ 201 h 289"/>
                <a:gd name="T32" fmla="*/ 115 w 323"/>
                <a:gd name="T33" fmla="*/ 211 h 289"/>
                <a:gd name="T34" fmla="*/ 105 w 323"/>
                <a:gd name="T35" fmla="*/ 226 h 289"/>
                <a:gd name="T36" fmla="*/ 123 w 323"/>
                <a:gd name="T37" fmla="*/ 243 h 289"/>
                <a:gd name="T38" fmla="*/ 160 w 323"/>
                <a:gd name="T39" fmla="*/ 233 h 289"/>
                <a:gd name="T40" fmla="*/ 197 w 323"/>
                <a:gd name="T41" fmla="*/ 263 h 289"/>
                <a:gd name="T42" fmla="*/ 247 w 323"/>
                <a:gd name="T43" fmla="*/ 288 h 289"/>
                <a:gd name="T44" fmla="*/ 230 w 323"/>
                <a:gd name="T45" fmla="*/ 248 h 289"/>
                <a:gd name="T46" fmla="*/ 264 w 323"/>
                <a:gd name="T47" fmla="*/ 270 h 289"/>
                <a:gd name="T48" fmla="*/ 275 w 323"/>
                <a:gd name="T49" fmla="*/ 246 h 289"/>
                <a:gd name="T50" fmla="*/ 267 w 323"/>
                <a:gd name="T51" fmla="*/ 215 h 289"/>
                <a:gd name="T52" fmla="*/ 242 w 323"/>
                <a:gd name="T53" fmla="*/ 211 h 289"/>
                <a:gd name="T54" fmla="*/ 245 w 323"/>
                <a:gd name="T55" fmla="*/ 182 h 289"/>
                <a:gd name="T56" fmla="*/ 258 w 323"/>
                <a:gd name="T57" fmla="*/ 178 h 289"/>
                <a:gd name="T58" fmla="*/ 297 w 323"/>
                <a:gd name="T59" fmla="*/ 218 h 289"/>
                <a:gd name="T60" fmla="*/ 312 w 323"/>
                <a:gd name="T61" fmla="*/ 193 h 289"/>
                <a:gd name="T62" fmla="*/ 322 w 323"/>
                <a:gd name="T63" fmla="*/ 176 h 289"/>
                <a:gd name="T64" fmla="*/ 297 w 323"/>
                <a:gd name="T65" fmla="*/ 159 h 289"/>
                <a:gd name="T66" fmla="*/ 270 w 323"/>
                <a:gd name="T67" fmla="*/ 151 h 289"/>
                <a:gd name="T68" fmla="*/ 250 w 323"/>
                <a:gd name="T69" fmla="*/ 123 h 289"/>
                <a:gd name="T70" fmla="*/ 264 w 323"/>
                <a:gd name="T71" fmla="*/ 106 h 289"/>
                <a:gd name="T72" fmla="*/ 253 w 323"/>
                <a:gd name="T73" fmla="*/ 84 h 289"/>
                <a:gd name="T74" fmla="*/ 212 w 323"/>
                <a:gd name="T75" fmla="*/ 67 h 289"/>
                <a:gd name="T76" fmla="*/ 187 w 323"/>
                <a:gd name="T77" fmla="*/ 54 h 289"/>
                <a:gd name="T78" fmla="*/ 168 w 323"/>
                <a:gd name="T79" fmla="*/ 22 h 289"/>
                <a:gd name="T80" fmla="*/ 117 w 323"/>
                <a:gd name="T81" fmla="*/ 27 h 289"/>
                <a:gd name="T82" fmla="*/ 103 w 323"/>
                <a:gd name="T83" fmla="*/ 47 h 289"/>
                <a:gd name="T84" fmla="*/ 109 w 323"/>
                <a:gd name="T85" fmla="*/ 2 h 289"/>
                <a:gd name="T86" fmla="*/ 75 w 323"/>
                <a:gd name="T87" fmla="*/ 0 h 289"/>
                <a:gd name="T88" fmla="*/ 58 w 323"/>
                <a:gd name="T89" fmla="*/ 22 h 289"/>
                <a:gd name="T90" fmla="*/ 55 w 323"/>
                <a:gd name="T91" fmla="*/ 40 h 289"/>
                <a:gd name="T92" fmla="*/ 37 w 323"/>
                <a:gd name="T93" fmla="*/ 36 h 289"/>
                <a:gd name="T94" fmla="*/ 47 w 323"/>
                <a:gd name="T95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3" h="289">
                  <a:moveTo>
                    <a:pt x="47" y="0"/>
                  </a:moveTo>
                  <a:lnTo>
                    <a:pt x="17" y="9"/>
                  </a:lnTo>
                  <a:lnTo>
                    <a:pt x="0" y="40"/>
                  </a:lnTo>
                  <a:lnTo>
                    <a:pt x="3" y="67"/>
                  </a:lnTo>
                  <a:lnTo>
                    <a:pt x="25" y="76"/>
                  </a:lnTo>
                  <a:lnTo>
                    <a:pt x="15" y="87"/>
                  </a:lnTo>
                  <a:lnTo>
                    <a:pt x="20" y="96"/>
                  </a:lnTo>
                  <a:lnTo>
                    <a:pt x="68" y="89"/>
                  </a:lnTo>
                  <a:lnTo>
                    <a:pt x="97" y="104"/>
                  </a:lnTo>
                  <a:lnTo>
                    <a:pt x="120" y="89"/>
                  </a:lnTo>
                  <a:lnTo>
                    <a:pt x="147" y="114"/>
                  </a:lnTo>
                  <a:lnTo>
                    <a:pt x="145" y="131"/>
                  </a:lnTo>
                  <a:lnTo>
                    <a:pt x="170" y="131"/>
                  </a:lnTo>
                  <a:lnTo>
                    <a:pt x="185" y="144"/>
                  </a:lnTo>
                  <a:lnTo>
                    <a:pt x="187" y="171"/>
                  </a:lnTo>
                  <a:lnTo>
                    <a:pt x="160" y="201"/>
                  </a:lnTo>
                  <a:lnTo>
                    <a:pt x="115" y="211"/>
                  </a:lnTo>
                  <a:lnTo>
                    <a:pt x="105" y="226"/>
                  </a:lnTo>
                  <a:lnTo>
                    <a:pt x="123" y="243"/>
                  </a:lnTo>
                  <a:lnTo>
                    <a:pt x="160" y="233"/>
                  </a:lnTo>
                  <a:lnTo>
                    <a:pt x="197" y="263"/>
                  </a:lnTo>
                  <a:lnTo>
                    <a:pt x="247" y="288"/>
                  </a:lnTo>
                  <a:lnTo>
                    <a:pt x="230" y="248"/>
                  </a:lnTo>
                  <a:lnTo>
                    <a:pt x="264" y="270"/>
                  </a:lnTo>
                  <a:lnTo>
                    <a:pt x="275" y="246"/>
                  </a:lnTo>
                  <a:lnTo>
                    <a:pt x="267" y="215"/>
                  </a:lnTo>
                  <a:lnTo>
                    <a:pt x="242" y="211"/>
                  </a:lnTo>
                  <a:lnTo>
                    <a:pt x="245" y="182"/>
                  </a:lnTo>
                  <a:lnTo>
                    <a:pt x="258" y="178"/>
                  </a:lnTo>
                  <a:lnTo>
                    <a:pt x="297" y="218"/>
                  </a:lnTo>
                  <a:lnTo>
                    <a:pt x="312" y="193"/>
                  </a:lnTo>
                  <a:lnTo>
                    <a:pt x="322" y="176"/>
                  </a:lnTo>
                  <a:lnTo>
                    <a:pt x="297" y="159"/>
                  </a:lnTo>
                  <a:lnTo>
                    <a:pt x="270" y="151"/>
                  </a:lnTo>
                  <a:lnTo>
                    <a:pt x="250" y="123"/>
                  </a:lnTo>
                  <a:lnTo>
                    <a:pt x="264" y="106"/>
                  </a:lnTo>
                  <a:lnTo>
                    <a:pt x="253" y="84"/>
                  </a:lnTo>
                  <a:lnTo>
                    <a:pt x="212" y="67"/>
                  </a:lnTo>
                  <a:lnTo>
                    <a:pt x="187" y="54"/>
                  </a:lnTo>
                  <a:lnTo>
                    <a:pt x="168" y="22"/>
                  </a:lnTo>
                  <a:lnTo>
                    <a:pt x="117" y="27"/>
                  </a:lnTo>
                  <a:lnTo>
                    <a:pt x="103" y="47"/>
                  </a:lnTo>
                  <a:lnTo>
                    <a:pt x="109" y="2"/>
                  </a:lnTo>
                  <a:lnTo>
                    <a:pt x="75" y="0"/>
                  </a:lnTo>
                  <a:lnTo>
                    <a:pt x="58" y="22"/>
                  </a:lnTo>
                  <a:lnTo>
                    <a:pt x="55" y="40"/>
                  </a:lnTo>
                  <a:lnTo>
                    <a:pt x="37" y="36"/>
                  </a:lnTo>
                  <a:lnTo>
                    <a:pt x="47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8" name="Freeform 85">
              <a:extLst>
                <a:ext uri="{FF2B5EF4-FFF2-40B4-BE49-F238E27FC236}">
                  <a16:creationId xmlns:a16="http://schemas.microsoft.com/office/drawing/2014/main" id="{AB1EE92B-4BB8-4B77-8C6C-52986AADA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0504" y="2405058"/>
              <a:ext cx="35665" cy="40432"/>
            </a:xfrm>
            <a:custGeom>
              <a:avLst/>
              <a:gdLst>
                <a:gd name="T0" fmla="*/ 3 w 27"/>
                <a:gd name="T1" fmla="*/ 29 h 30"/>
                <a:gd name="T2" fmla="*/ 2 w 27"/>
                <a:gd name="T3" fmla="*/ 29 h 30"/>
                <a:gd name="T4" fmla="*/ 1 w 27"/>
                <a:gd name="T5" fmla="*/ 28 h 30"/>
                <a:gd name="T6" fmla="*/ 0 w 27"/>
                <a:gd name="T7" fmla="*/ 28 h 30"/>
                <a:gd name="T8" fmla="*/ 0 w 27"/>
                <a:gd name="T9" fmla="*/ 27 h 30"/>
                <a:gd name="T10" fmla="*/ 1 w 27"/>
                <a:gd name="T11" fmla="*/ 25 h 30"/>
                <a:gd name="T12" fmla="*/ 2 w 27"/>
                <a:gd name="T13" fmla="*/ 24 h 30"/>
                <a:gd name="T14" fmla="*/ 2 w 27"/>
                <a:gd name="T15" fmla="*/ 22 h 30"/>
                <a:gd name="T16" fmla="*/ 3 w 27"/>
                <a:gd name="T17" fmla="*/ 20 h 30"/>
                <a:gd name="T18" fmla="*/ 3 w 27"/>
                <a:gd name="T19" fmla="*/ 18 h 30"/>
                <a:gd name="T20" fmla="*/ 3 w 27"/>
                <a:gd name="T21" fmla="*/ 17 h 30"/>
                <a:gd name="T22" fmla="*/ 3 w 27"/>
                <a:gd name="T23" fmla="*/ 14 h 30"/>
                <a:gd name="T24" fmla="*/ 3 w 27"/>
                <a:gd name="T25" fmla="*/ 12 h 30"/>
                <a:gd name="T26" fmla="*/ 4 w 27"/>
                <a:gd name="T27" fmla="*/ 11 h 30"/>
                <a:gd name="T28" fmla="*/ 4 w 27"/>
                <a:gd name="T29" fmla="*/ 10 h 30"/>
                <a:gd name="T30" fmla="*/ 5 w 27"/>
                <a:gd name="T31" fmla="*/ 7 h 30"/>
                <a:gd name="T32" fmla="*/ 6 w 27"/>
                <a:gd name="T33" fmla="*/ 7 h 30"/>
                <a:gd name="T34" fmla="*/ 7 w 27"/>
                <a:gd name="T35" fmla="*/ 5 h 30"/>
                <a:gd name="T36" fmla="*/ 7 w 27"/>
                <a:gd name="T37" fmla="*/ 4 h 30"/>
                <a:gd name="T38" fmla="*/ 9 w 27"/>
                <a:gd name="T39" fmla="*/ 3 h 30"/>
                <a:gd name="T40" fmla="*/ 10 w 27"/>
                <a:gd name="T41" fmla="*/ 2 h 30"/>
                <a:gd name="T42" fmla="*/ 11 w 27"/>
                <a:gd name="T43" fmla="*/ 2 h 30"/>
                <a:gd name="T44" fmla="*/ 12 w 27"/>
                <a:gd name="T45" fmla="*/ 1 h 30"/>
                <a:gd name="T46" fmla="*/ 14 w 27"/>
                <a:gd name="T47" fmla="*/ 1 h 30"/>
                <a:gd name="T48" fmla="*/ 15 w 27"/>
                <a:gd name="T49" fmla="*/ 0 h 30"/>
                <a:gd name="T50" fmla="*/ 16 w 27"/>
                <a:gd name="T51" fmla="*/ 1 h 30"/>
                <a:gd name="T52" fmla="*/ 18 w 27"/>
                <a:gd name="T53" fmla="*/ 1 h 30"/>
                <a:gd name="T54" fmla="*/ 19 w 27"/>
                <a:gd name="T55" fmla="*/ 2 h 30"/>
                <a:gd name="T56" fmla="*/ 21 w 27"/>
                <a:gd name="T57" fmla="*/ 2 h 30"/>
                <a:gd name="T58" fmla="*/ 23 w 27"/>
                <a:gd name="T59" fmla="*/ 3 h 30"/>
                <a:gd name="T60" fmla="*/ 23 w 27"/>
                <a:gd name="T61" fmla="*/ 4 h 30"/>
                <a:gd name="T62" fmla="*/ 23 w 27"/>
                <a:gd name="T63" fmla="*/ 5 h 30"/>
                <a:gd name="T64" fmla="*/ 24 w 27"/>
                <a:gd name="T65" fmla="*/ 7 h 30"/>
                <a:gd name="T66" fmla="*/ 25 w 27"/>
                <a:gd name="T67" fmla="*/ 7 h 30"/>
                <a:gd name="T68" fmla="*/ 26 w 27"/>
                <a:gd name="T69" fmla="*/ 10 h 30"/>
                <a:gd name="T70" fmla="*/ 26 w 27"/>
                <a:gd name="T71" fmla="*/ 11 h 30"/>
                <a:gd name="T72" fmla="*/ 26 w 27"/>
                <a:gd name="T73" fmla="*/ 12 h 30"/>
                <a:gd name="T74" fmla="*/ 26 w 27"/>
                <a:gd name="T75" fmla="*/ 14 h 30"/>
                <a:gd name="T76" fmla="*/ 25 w 27"/>
                <a:gd name="T77" fmla="*/ 17 h 30"/>
                <a:gd name="T78" fmla="*/ 23 w 27"/>
                <a:gd name="T79" fmla="*/ 18 h 30"/>
                <a:gd name="T80" fmla="*/ 22 w 27"/>
                <a:gd name="T81" fmla="*/ 20 h 30"/>
                <a:gd name="T82" fmla="*/ 19 w 27"/>
                <a:gd name="T83" fmla="*/ 22 h 30"/>
                <a:gd name="T84" fmla="*/ 16 w 27"/>
                <a:gd name="T85" fmla="*/ 24 h 30"/>
                <a:gd name="T86" fmla="*/ 15 w 27"/>
                <a:gd name="T87" fmla="*/ 25 h 30"/>
                <a:gd name="T88" fmla="*/ 11 w 27"/>
                <a:gd name="T89" fmla="*/ 27 h 30"/>
                <a:gd name="T90" fmla="*/ 9 w 27"/>
                <a:gd name="T91" fmla="*/ 28 h 30"/>
                <a:gd name="T92" fmla="*/ 7 w 27"/>
                <a:gd name="T93" fmla="*/ 28 h 30"/>
                <a:gd name="T94" fmla="*/ 4 w 27"/>
                <a:gd name="T95" fmla="*/ 29 h 30"/>
                <a:gd name="T96" fmla="*/ 3 w 27"/>
                <a:gd name="T97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" h="30">
                  <a:moveTo>
                    <a:pt x="3" y="29"/>
                  </a:moveTo>
                  <a:lnTo>
                    <a:pt x="2" y="29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5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5" y="7"/>
                  </a:lnTo>
                  <a:lnTo>
                    <a:pt x="6" y="7"/>
                  </a:lnTo>
                  <a:lnTo>
                    <a:pt x="7" y="5"/>
                  </a:lnTo>
                  <a:lnTo>
                    <a:pt x="7" y="4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4" y="1"/>
                  </a:lnTo>
                  <a:lnTo>
                    <a:pt x="15" y="0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6" y="10"/>
                  </a:lnTo>
                  <a:lnTo>
                    <a:pt x="26" y="11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5" y="17"/>
                  </a:lnTo>
                  <a:lnTo>
                    <a:pt x="23" y="18"/>
                  </a:lnTo>
                  <a:lnTo>
                    <a:pt x="22" y="20"/>
                  </a:lnTo>
                  <a:lnTo>
                    <a:pt x="19" y="22"/>
                  </a:lnTo>
                  <a:lnTo>
                    <a:pt x="16" y="24"/>
                  </a:lnTo>
                  <a:lnTo>
                    <a:pt x="15" y="25"/>
                  </a:lnTo>
                  <a:lnTo>
                    <a:pt x="11" y="27"/>
                  </a:lnTo>
                  <a:lnTo>
                    <a:pt x="9" y="28"/>
                  </a:lnTo>
                  <a:lnTo>
                    <a:pt x="7" y="28"/>
                  </a:lnTo>
                  <a:lnTo>
                    <a:pt x="4" y="29"/>
                  </a:lnTo>
                  <a:lnTo>
                    <a:pt x="3" y="2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9" name="Freeform 86">
              <a:extLst>
                <a:ext uri="{FF2B5EF4-FFF2-40B4-BE49-F238E27FC236}">
                  <a16:creationId xmlns:a16="http://schemas.microsoft.com/office/drawing/2014/main" id="{0BAA9CC8-25D8-4AED-829F-F25F4A174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294" y="2351545"/>
              <a:ext cx="20210" cy="40432"/>
            </a:xfrm>
            <a:custGeom>
              <a:avLst/>
              <a:gdLst>
                <a:gd name="T0" fmla="*/ 7 w 15"/>
                <a:gd name="T1" fmla="*/ 30 h 31"/>
                <a:gd name="T2" fmla="*/ 6 w 15"/>
                <a:gd name="T3" fmla="*/ 30 h 31"/>
                <a:gd name="T4" fmla="*/ 4 w 15"/>
                <a:gd name="T5" fmla="*/ 29 h 31"/>
                <a:gd name="T6" fmla="*/ 4 w 15"/>
                <a:gd name="T7" fmla="*/ 27 h 31"/>
                <a:gd name="T8" fmla="*/ 3 w 15"/>
                <a:gd name="T9" fmla="*/ 26 h 31"/>
                <a:gd name="T10" fmla="*/ 2 w 15"/>
                <a:gd name="T11" fmla="*/ 26 h 31"/>
                <a:gd name="T12" fmla="*/ 2 w 15"/>
                <a:gd name="T13" fmla="*/ 24 h 31"/>
                <a:gd name="T14" fmla="*/ 2 w 15"/>
                <a:gd name="T15" fmla="*/ 22 h 31"/>
                <a:gd name="T16" fmla="*/ 1 w 15"/>
                <a:gd name="T17" fmla="*/ 20 h 31"/>
                <a:gd name="T18" fmla="*/ 1 w 15"/>
                <a:gd name="T19" fmla="*/ 19 h 31"/>
                <a:gd name="T20" fmla="*/ 1 w 15"/>
                <a:gd name="T21" fmla="*/ 17 h 31"/>
                <a:gd name="T22" fmla="*/ 0 w 15"/>
                <a:gd name="T23" fmla="*/ 14 h 31"/>
                <a:gd name="T24" fmla="*/ 1 w 15"/>
                <a:gd name="T25" fmla="*/ 13 h 31"/>
                <a:gd name="T26" fmla="*/ 1 w 15"/>
                <a:gd name="T27" fmla="*/ 11 h 31"/>
                <a:gd name="T28" fmla="*/ 1 w 15"/>
                <a:gd name="T29" fmla="*/ 10 h 31"/>
                <a:gd name="T30" fmla="*/ 2 w 15"/>
                <a:gd name="T31" fmla="*/ 7 h 31"/>
                <a:gd name="T32" fmla="*/ 2 w 15"/>
                <a:gd name="T33" fmla="*/ 6 h 31"/>
                <a:gd name="T34" fmla="*/ 2 w 15"/>
                <a:gd name="T35" fmla="*/ 4 h 31"/>
                <a:gd name="T36" fmla="*/ 3 w 15"/>
                <a:gd name="T37" fmla="*/ 4 h 31"/>
                <a:gd name="T38" fmla="*/ 4 w 15"/>
                <a:gd name="T39" fmla="*/ 3 h 31"/>
                <a:gd name="T40" fmla="*/ 4 w 15"/>
                <a:gd name="T41" fmla="*/ 2 h 31"/>
                <a:gd name="T42" fmla="*/ 6 w 15"/>
                <a:gd name="T43" fmla="*/ 1 h 31"/>
                <a:gd name="T44" fmla="*/ 7 w 15"/>
                <a:gd name="T45" fmla="*/ 1 h 31"/>
                <a:gd name="T46" fmla="*/ 7 w 15"/>
                <a:gd name="T47" fmla="*/ 0 h 31"/>
                <a:gd name="T48" fmla="*/ 8 w 15"/>
                <a:gd name="T49" fmla="*/ 1 h 31"/>
                <a:gd name="T50" fmla="*/ 9 w 15"/>
                <a:gd name="T51" fmla="*/ 1 h 31"/>
                <a:gd name="T52" fmla="*/ 11 w 15"/>
                <a:gd name="T53" fmla="*/ 2 h 31"/>
                <a:gd name="T54" fmla="*/ 11 w 15"/>
                <a:gd name="T55" fmla="*/ 3 h 31"/>
                <a:gd name="T56" fmla="*/ 12 w 15"/>
                <a:gd name="T57" fmla="*/ 4 h 31"/>
                <a:gd name="T58" fmla="*/ 13 w 15"/>
                <a:gd name="T59" fmla="*/ 6 h 31"/>
                <a:gd name="T60" fmla="*/ 13 w 15"/>
                <a:gd name="T61" fmla="*/ 7 h 31"/>
                <a:gd name="T62" fmla="*/ 14 w 15"/>
                <a:gd name="T63" fmla="*/ 10 h 31"/>
                <a:gd name="T64" fmla="*/ 14 w 15"/>
                <a:gd name="T65" fmla="*/ 11 h 31"/>
                <a:gd name="T66" fmla="*/ 14 w 15"/>
                <a:gd name="T67" fmla="*/ 13 h 31"/>
                <a:gd name="T68" fmla="*/ 14 w 15"/>
                <a:gd name="T69" fmla="*/ 14 h 31"/>
                <a:gd name="T70" fmla="*/ 14 w 15"/>
                <a:gd name="T71" fmla="*/ 17 h 31"/>
                <a:gd name="T72" fmla="*/ 14 w 15"/>
                <a:gd name="T73" fmla="*/ 19 h 31"/>
                <a:gd name="T74" fmla="*/ 14 w 15"/>
                <a:gd name="T75" fmla="*/ 20 h 31"/>
                <a:gd name="T76" fmla="*/ 13 w 15"/>
                <a:gd name="T77" fmla="*/ 22 h 31"/>
                <a:gd name="T78" fmla="*/ 13 w 15"/>
                <a:gd name="T79" fmla="*/ 24 h 31"/>
                <a:gd name="T80" fmla="*/ 12 w 15"/>
                <a:gd name="T81" fmla="*/ 26 h 31"/>
                <a:gd name="T82" fmla="*/ 11 w 15"/>
                <a:gd name="T83" fmla="*/ 27 h 31"/>
                <a:gd name="T84" fmla="*/ 11 w 15"/>
                <a:gd name="T85" fmla="*/ 29 h 31"/>
                <a:gd name="T86" fmla="*/ 9 w 15"/>
                <a:gd name="T87" fmla="*/ 30 h 31"/>
                <a:gd name="T88" fmla="*/ 8 w 15"/>
                <a:gd name="T89" fmla="*/ 30 h 31"/>
                <a:gd name="T90" fmla="*/ 7 w 15"/>
                <a:gd name="T9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" h="31">
                  <a:moveTo>
                    <a:pt x="7" y="30"/>
                  </a:moveTo>
                  <a:lnTo>
                    <a:pt x="6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3" y="26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3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3"/>
                  </a:lnTo>
                  <a:lnTo>
                    <a:pt x="14" y="14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14" y="20"/>
                  </a:lnTo>
                  <a:lnTo>
                    <a:pt x="13" y="22"/>
                  </a:lnTo>
                  <a:lnTo>
                    <a:pt x="13" y="24"/>
                  </a:lnTo>
                  <a:lnTo>
                    <a:pt x="12" y="26"/>
                  </a:lnTo>
                  <a:lnTo>
                    <a:pt x="11" y="27"/>
                  </a:lnTo>
                  <a:lnTo>
                    <a:pt x="11" y="29"/>
                  </a:lnTo>
                  <a:lnTo>
                    <a:pt x="9" y="30"/>
                  </a:lnTo>
                  <a:lnTo>
                    <a:pt x="8" y="30"/>
                  </a:lnTo>
                  <a:lnTo>
                    <a:pt x="7" y="3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0" name="Freeform 87">
              <a:extLst>
                <a:ext uri="{FF2B5EF4-FFF2-40B4-BE49-F238E27FC236}">
                  <a16:creationId xmlns:a16="http://schemas.microsoft.com/office/drawing/2014/main" id="{EA5DFE79-F226-4BF8-84F7-B2061DF59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1691" y="2493058"/>
              <a:ext cx="78463" cy="68973"/>
            </a:xfrm>
            <a:custGeom>
              <a:avLst/>
              <a:gdLst>
                <a:gd name="T0" fmla="*/ 26 w 59"/>
                <a:gd name="T1" fmla="*/ 0 h 51"/>
                <a:gd name="T2" fmla="*/ 50 w 59"/>
                <a:gd name="T3" fmla="*/ 8 h 51"/>
                <a:gd name="T4" fmla="*/ 58 w 59"/>
                <a:gd name="T5" fmla="*/ 23 h 51"/>
                <a:gd name="T6" fmla="*/ 38 w 59"/>
                <a:gd name="T7" fmla="*/ 31 h 51"/>
                <a:gd name="T8" fmla="*/ 15 w 59"/>
                <a:gd name="T9" fmla="*/ 50 h 51"/>
                <a:gd name="T10" fmla="*/ 0 w 59"/>
                <a:gd name="T11" fmla="*/ 31 h 51"/>
                <a:gd name="T12" fmla="*/ 3 w 59"/>
                <a:gd name="T13" fmla="*/ 10 h 51"/>
                <a:gd name="T14" fmla="*/ 26 w 59"/>
                <a:gd name="T1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51">
                  <a:moveTo>
                    <a:pt x="26" y="0"/>
                  </a:moveTo>
                  <a:lnTo>
                    <a:pt x="50" y="8"/>
                  </a:lnTo>
                  <a:lnTo>
                    <a:pt x="58" y="23"/>
                  </a:lnTo>
                  <a:lnTo>
                    <a:pt x="38" y="31"/>
                  </a:lnTo>
                  <a:lnTo>
                    <a:pt x="15" y="50"/>
                  </a:lnTo>
                  <a:lnTo>
                    <a:pt x="0" y="31"/>
                  </a:lnTo>
                  <a:lnTo>
                    <a:pt x="3" y="10"/>
                  </a:lnTo>
                  <a:lnTo>
                    <a:pt x="26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1" name="Freeform 88">
              <a:extLst>
                <a:ext uri="{FF2B5EF4-FFF2-40B4-BE49-F238E27FC236}">
                  <a16:creationId xmlns:a16="http://schemas.microsoft.com/office/drawing/2014/main" id="{58E421E9-3098-4554-B6A4-F52763FC7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968" y="2106574"/>
              <a:ext cx="93917" cy="61837"/>
            </a:xfrm>
            <a:custGeom>
              <a:avLst/>
              <a:gdLst>
                <a:gd name="T0" fmla="*/ 30 w 71"/>
                <a:gd name="T1" fmla="*/ 18 h 46"/>
                <a:gd name="T2" fmla="*/ 50 w 71"/>
                <a:gd name="T3" fmla="*/ 5 h 46"/>
                <a:gd name="T4" fmla="*/ 70 w 71"/>
                <a:gd name="T5" fmla="*/ 7 h 46"/>
                <a:gd name="T6" fmla="*/ 68 w 71"/>
                <a:gd name="T7" fmla="*/ 37 h 46"/>
                <a:gd name="T8" fmla="*/ 26 w 71"/>
                <a:gd name="T9" fmla="*/ 45 h 46"/>
                <a:gd name="T10" fmla="*/ 13 w 71"/>
                <a:gd name="T11" fmla="*/ 30 h 46"/>
                <a:gd name="T12" fmla="*/ 0 w 71"/>
                <a:gd name="T13" fmla="*/ 10 h 46"/>
                <a:gd name="T14" fmla="*/ 10 w 71"/>
                <a:gd name="T15" fmla="*/ 0 h 46"/>
                <a:gd name="T16" fmla="*/ 22 w 71"/>
                <a:gd name="T17" fmla="*/ 1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46">
                  <a:moveTo>
                    <a:pt x="30" y="18"/>
                  </a:moveTo>
                  <a:lnTo>
                    <a:pt x="50" y="5"/>
                  </a:lnTo>
                  <a:lnTo>
                    <a:pt x="70" y="7"/>
                  </a:lnTo>
                  <a:lnTo>
                    <a:pt x="68" y="37"/>
                  </a:lnTo>
                  <a:lnTo>
                    <a:pt x="26" y="45"/>
                  </a:lnTo>
                  <a:lnTo>
                    <a:pt x="13" y="30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22" y="1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2" name="Freeform 89">
              <a:extLst>
                <a:ext uri="{FF2B5EF4-FFF2-40B4-BE49-F238E27FC236}">
                  <a16:creationId xmlns:a16="http://schemas.microsoft.com/office/drawing/2014/main" id="{23068D4B-6045-4B09-B8F4-29EEC793D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2040" y="2024520"/>
              <a:ext cx="47553" cy="49946"/>
            </a:xfrm>
            <a:custGeom>
              <a:avLst/>
              <a:gdLst>
                <a:gd name="T0" fmla="*/ 0 w 36"/>
                <a:gd name="T1" fmla="*/ 7 h 37"/>
                <a:gd name="T2" fmla="*/ 0 w 36"/>
                <a:gd name="T3" fmla="*/ 25 h 37"/>
                <a:gd name="T4" fmla="*/ 13 w 36"/>
                <a:gd name="T5" fmla="*/ 36 h 37"/>
                <a:gd name="T6" fmla="*/ 27 w 36"/>
                <a:gd name="T7" fmla="*/ 34 h 37"/>
                <a:gd name="T8" fmla="*/ 35 w 36"/>
                <a:gd name="T9" fmla="*/ 17 h 37"/>
                <a:gd name="T10" fmla="*/ 23 w 36"/>
                <a:gd name="T11" fmla="*/ 0 h 37"/>
                <a:gd name="T12" fmla="*/ 0 w 36"/>
                <a:gd name="T13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7">
                  <a:moveTo>
                    <a:pt x="0" y="7"/>
                  </a:moveTo>
                  <a:lnTo>
                    <a:pt x="0" y="25"/>
                  </a:lnTo>
                  <a:lnTo>
                    <a:pt x="13" y="36"/>
                  </a:lnTo>
                  <a:lnTo>
                    <a:pt x="27" y="34"/>
                  </a:lnTo>
                  <a:lnTo>
                    <a:pt x="35" y="17"/>
                  </a:lnTo>
                  <a:lnTo>
                    <a:pt x="23" y="0"/>
                  </a:lnTo>
                  <a:lnTo>
                    <a:pt x="0" y="7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3" name="Freeform 90">
              <a:extLst>
                <a:ext uri="{FF2B5EF4-FFF2-40B4-BE49-F238E27FC236}">
                  <a16:creationId xmlns:a16="http://schemas.microsoft.com/office/drawing/2014/main" id="{32064742-5D47-4168-81B5-2CE0F829C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3718" y="1974575"/>
              <a:ext cx="33287" cy="27351"/>
            </a:xfrm>
            <a:custGeom>
              <a:avLst/>
              <a:gdLst>
                <a:gd name="T0" fmla="*/ 2 w 25"/>
                <a:gd name="T1" fmla="*/ 0 h 21"/>
                <a:gd name="T2" fmla="*/ 0 w 25"/>
                <a:gd name="T3" fmla="*/ 20 h 21"/>
                <a:gd name="T4" fmla="*/ 19 w 25"/>
                <a:gd name="T5" fmla="*/ 20 h 21"/>
                <a:gd name="T6" fmla="*/ 24 w 25"/>
                <a:gd name="T7" fmla="*/ 5 h 21"/>
                <a:gd name="T8" fmla="*/ 2 w 25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1">
                  <a:moveTo>
                    <a:pt x="2" y="0"/>
                  </a:moveTo>
                  <a:lnTo>
                    <a:pt x="0" y="20"/>
                  </a:lnTo>
                  <a:lnTo>
                    <a:pt x="19" y="20"/>
                  </a:lnTo>
                  <a:lnTo>
                    <a:pt x="24" y="5"/>
                  </a:lnTo>
                  <a:lnTo>
                    <a:pt x="2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4" name="Freeform 91">
              <a:extLst>
                <a:ext uri="{FF2B5EF4-FFF2-40B4-BE49-F238E27FC236}">
                  <a16:creationId xmlns:a16="http://schemas.microsoft.com/office/drawing/2014/main" id="{CF3C0F00-5686-426D-99C3-5DCB8731A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670" y="1931764"/>
              <a:ext cx="110561" cy="117729"/>
            </a:xfrm>
            <a:custGeom>
              <a:avLst/>
              <a:gdLst>
                <a:gd name="T0" fmla="*/ 27 w 83"/>
                <a:gd name="T1" fmla="*/ 0 h 89"/>
                <a:gd name="T2" fmla="*/ 15 w 83"/>
                <a:gd name="T3" fmla="*/ 18 h 89"/>
                <a:gd name="T4" fmla="*/ 0 w 83"/>
                <a:gd name="T5" fmla="*/ 35 h 89"/>
                <a:gd name="T6" fmla="*/ 2 w 83"/>
                <a:gd name="T7" fmla="*/ 56 h 89"/>
                <a:gd name="T8" fmla="*/ 20 w 83"/>
                <a:gd name="T9" fmla="*/ 56 h 89"/>
                <a:gd name="T10" fmla="*/ 17 w 83"/>
                <a:gd name="T11" fmla="*/ 67 h 89"/>
                <a:gd name="T12" fmla="*/ 22 w 83"/>
                <a:gd name="T13" fmla="*/ 83 h 89"/>
                <a:gd name="T14" fmla="*/ 67 w 83"/>
                <a:gd name="T15" fmla="*/ 88 h 89"/>
                <a:gd name="T16" fmla="*/ 80 w 83"/>
                <a:gd name="T17" fmla="*/ 70 h 89"/>
                <a:gd name="T18" fmla="*/ 82 w 83"/>
                <a:gd name="T19" fmla="*/ 43 h 89"/>
                <a:gd name="T20" fmla="*/ 65 w 83"/>
                <a:gd name="T21" fmla="*/ 20 h 89"/>
                <a:gd name="T22" fmla="*/ 27 w 83"/>
                <a:gd name="T2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9">
                  <a:moveTo>
                    <a:pt x="27" y="0"/>
                  </a:moveTo>
                  <a:lnTo>
                    <a:pt x="15" y="18"/>
                  </a:lnTo>
                  <a:lnTo>
                    <a:pt x="0" y="35"/>
                  </a:lnTo>
                  <a:lnTo>
                    <a:pt x="2" y="56"/>
                  </a:lnTo>
                  <a:lnTo>
                    <a:pt x="20" y="56"/>
                  </a:lnTo>
                  <a:lnTo>
                    <a:pt x="17" y="67"/>
                  </a:lnTo>
                  <a:lnTo>
                    <a:pt x="22" y="83"/>
                  </a:lnTo>
                  <a:lnTo>
                    <a:pt x="67" y="88"/>
                  </a:lnTo>
                  <a:lnTo>
                    <a:pt x="80" y="70"/>
                  </a:lnTo>
                  <a:lnTo>
                    <a:pt x="82" y="43"/>
                  </a:lnTo>
                  <a:lnTo>
                    <a:pt x="65" y="20"/>
                  </a:lnTo>
                  <a:lnTo>
                    <a:pt x="27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5" name="Freeform 92">
              <a:extLst>
                <a:ext uri="{FF2B5EF4-FFF2-40B4-BE49-F238E27FC236}">
                  <a16:creationId xmlns:a16="http://schemas.microsoft.com/office/drawing/2014/main" id="{C581E28A-C3A5-4941-9EF1-30494AEEE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6866" y="1863981"/>
              <a:ext cx="469587" cy="268755"/>
            </a:xfrm>
            <a:custGeom>
              <a:avLst/>
              <a:gdLst>
                <a:gd name="T0" fmla="*/ 27 w 353"/>
                <a:gd name="T1" fmla="*/ 37 h 201"/>
                <a:gd name="T2" fmla="*/ 34 w 353"/>
                <a:gd name="T3" fmla="*/ 53 h 201"/>
                <a:gd name="T4" fmla="*/ 47 w 353"/>
                <a:gd name="T5" fmla="*/ 68 h 201"/>
                <a:gd name="T6" fmla="*/ 59 w 353"/>
                <a:gd name="T7" fmla="*/ 72 h 201"/>
                <a:gd name="T8" fmla="*/ 85 w 353"/>
                <a:gd name="T9" fmla="*/ 80 h 201"/>
                <a:gd name="T10" fmla="*/ 107 w 353"/>
                <a:gd name="T11" fmla="*/ 69 h 201"/>
                <a:gd name="T12" fmla="*/ 137 w 353"/>
                <a:gd name="T13" fmla="*/ 62 h 201"/>
                <a:gd name="T14" fmla="*/ 148 w 353"/>
                <a:gd name="T15" fmla="*/ 58 h 201"/>
                <a:gd name="T16" fmla="*/ 148 w 353"/>
                <a:gd name="T17" fmla="*/ 75 h 201"/>
                <a:gd name="T18" fmla="*/ 115 w 353"/>
                <a:gd name="T19" fmla="*/ 82 h 201"/>
                <a:gd name="T20" fmla="*/ 95 w 353"/>
                <a:gd name="T21" fmla="*/ 92 h 201"/>
                <a:gd name="T22" fmla="*/ 112 w 353"/>
                <a:gd name="T23" fmla="*/ 100 h 201"/>
                <a:gd name="T24" fmla="*/ 80 w 353"/>
                <a:gd name="T25" fmla="*/ 100 h 201"/>
                <a:gd name="T26" fmla="*/ 64 w 353"/>
                <a:gd name="T27" fmla="*/ 90 h 201"/>
                <a:gd name="T28" fmla="*/ 62 w 353"/>
                <a:gd name="T29" fmla="*/ 109 h 201"/>
                <a:gd name="T30" fmla="*/ 75 w 353"/>
                <a:gd name="T31" fmla="*/ 127 h 201"/>
                <a:gd name="T32" fmla="*/ 59 w 353"/>
                <a:gd name="T33" fmla="*/ 140 h 201"/>
                <a:gd name="T34" fmla="*/ 47 w 353"/>
                <a:gd name="T35" fmla="*/ 149 h 201"/>
                <a:gd name="T36" fmla="*/ 32 w 353"/>
                <a:gd name="T37" fmla="*/ 160 h 201"/>
                <a:gd name="T38" fmla="*/ 25 w 353"/>
                <a:gd name="T39" fmla="*/ 172 h 201"/>
                <a:gd name="T40" fmla="*/ 0 w 353"/>
                <a:gd name="T41" fmla="*/ 167 h 201"/>
                <a:gd name="T42" fmla="*/ 12 w 353"/>
                <a:gd name="T43" fmla="*/ 189 h 201"/>
                <a:gd name="T44" fmla="*/ 81 w 353"/>
                <a:gd name="T45" fmla="*/ 200 h 201"/>
                <a:gd name="T46" fmla="*/ 121 w 353"/>
                <a:gd name="T47" fmla="*/ 192 h 201"/>
                <a:gd name="T48" fmla="*/ 140 w 353"/>
                <a:gd name="T49" fmla="*/ 172 h 201"/>
                <a:gd name="T50" fmla="*/ 125 w 353"/>
                <a:gd name="T51" fmla="*/ 153 h 201"/>
                <a:gd name="T52" fmla="*/ 140 w 353"/>
                <a:gd name="T53" fmla="*/ 147 h 201"/>
                <a:gd name="T54" fmla="*/ 157 w 353"/>
                <a:gd name="T55" fmla="*/ 142 h 201"/>
                <a:gd name="T56" fmla="*/ 182 w 353"/>
                <a:gd name="T57" fmla="*/ 117 h 201"/>
                <a:gd name="T58" fmla="*/ 189 w 353"/>
                <a:gd name="T59" fmla="*/ 105 h 201"/>
                <a:gd name="T60" fmla="*/ 210 w 353"/>
                <a:gd name="T61" fmla="*/ 92 h 201"/>
                <a:gd name="T62" fmla="*/ 237 w 353"/>
                <a:gd name="T63" fmla="*/ 100 h 201"/>
                <a:gd name="T64" fmla="*/ 287 w 353"/>
                <a:gd name="T65" fmla="*/ 58 h 201"/>
                <a:gd name="T66" fmla="*/ 277 w 353"/>
                <a:gd name="T67" fmla="*/ 40 h 201"/>
                <a:gd name="T68" fmla="*/ 322 w 353"/>
                <a:gd name="T69" fmla="*/ 32 h 201"/>
                <a:gd name="T70" fmla="*/ 352 w 353"/>
                <a:gd name="T71" fmla="*/ 20 h 201"/>
                <a:gd name="T72" fmla="*/ 335 w 353"/>
                <a:gd name="T73" fmla="*/ 3 h 201"/>
                <a:gd name="T74" fmla="*/ 305 w 353"/>
                <a:gd name="T75" fmla="*/ 3 h 201"/>
                <a:gd name="T76" fmla="*/ 230 w 353"/>
                <a:gd name="T77" fmla="*/ 0 h 201"/>
                <a:gd name="T78" fmla="*/ 204 w 353"/>
                <a:gd name="T79" fmla="*/ 20 h 201"/>
                <a:gd name="T80" fmla="*/ 182 w 353"/>
                <a:gd name="T81" fmla="*/ 0 h 201"/>
                <a:gd name="T82" fmla="*/ 180 w 353"/>
                <a:gd name="T83" fmla="*/ 10 h 201"/>
                <a:gd name="T84" fmla="*/ 137 w 353"/>
                <a:gd name="T85" fmla="*/ 7 h 201"/>
                <a:gd name="T86" fmla="*/ 117 w 353"/>
                <a:gd name="T87" fmla="*/ 30 h 201"/>
                <a:gd name="T88" fmla="*/ 97 w 353"/>
                <a:gd name="T89" fmla="*/ 30 h 201"/>
                <a:gd name="T90" fmla="*/ 87 w 353"/>
                <a:gd name="T91" fmla="*/ 18 h 201"/>
                <a:gd name="T92" fmla="*/ 64 w 353"/>
                <a:gd name="T93" fmla="*/ 22 h 201"/>
                <a:gd name="T94" fmla="*/ 59 w 353"/>
                <a:gd name="T95" fmla="*/ 32 h 201"/>
                <a:gd name="T96" fmla="*/ 27 w 353"/>
                <a:gd name="T97" fmla="*/ 3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3" h="201">
                  <a:moveTo>
                    <a:pt x="27" y="37"/>
                  </a:moveTo>
                  <a:lnTo>
                    <a:pt x="34" y="53"/>
                  </a:lnTo>
                  <a:lnTo>
                    <a:pt x="47" y="68"/>
                  </a:lnTo>
                  <a:lnTo>
                    <a:pt x="59" y="72"/>
                  </a:lnTo>
                  <a:lnTo>
                    <a:pt x="85" y="80"/>
                  </a:lnTo>
                  <a:lnTo>
                    <a:pt x="107" y="69"/>
                  </a:lnTo>
                  <a:lnTo>
                    <a:pt x="137" y="62"/>
                  </a:lnTo>
                  <a:lnTo>
                    <a:pt x="148" y="58"/>
                  </a:lnTo>
                  <a:lnTo>
                    <a:pt x="148" y="75"/>
                  </a:lnTo>
                  <a:lnTo>
                    <a:pt x="115" y="82"/>
                  </a:lnTo>
                  <a:lnTo>
                    <a:pt x="95" y="92"/>
                  </a:lnTo>
                  <a:lnTo>
                    <a:pt x="112" y="100"/>
                  </a:lnTo>
                  <a:lnTo>
                    <a:pt x="80" y="100"/>
                  </a:lnTo>
                  <a:lnTo>
                    <a:pt x="64" y="90"/>
                  </a:lnTo>
                  <a:lnTo>
                    <a:pt x="62" y="109"/>
                  </a:lnTo>
                  <a:lnTo>
                    <a:pt x="75" y="127"/>
                  </a:lnTo>
                  <a:lnTo>
                    <a:pt x="59" y="140"/>
                  </a:lnTo>
                  <a:lnTo>
                    <a:pt x="47" y="149"/>
                  </a:lnTo>
                  <a:lnTo>
                    <a:pt x="32" y="160"/>
                  </a:lnTo>
                  <a:lnTo>
                    <a:pt x="25" y="172"/>
                  </a:lnTo>
                  <a:lnTo>
                    <a:pt x="0" y="167"/>
                  </a:lnTo>
                  <a:lnTo>
                    <a:pt x="12" y="189"/>
                  </a:lnTo>
                  <a:lnTo>
                    <a:pt x="81" y="200"/>
                  </a:lnTo>
                  <a:lnTo>
                    <a:pt x="121" y="192"/>
                  </a:lnTo>
                  <a:lnTo>
                    <a:pt x="140" y="172"/>
                  </a:lnTo>
                  <a:lnTo>
                    <a:pt x="125" y="153"/>
                  </a:lnTo>
                  <a:lnTo>
                    <a:pt x="140" y="147"/>
                  </a:lnTo>
                  <a:lnTo>
                    <a:pt x="157" y="142"/>
                  </a:lnTo>
                  <a:lnTo>
                    <a:pt x="182" y="117"/>
                  </a:lnTo>
                  <a:lnTo>
                    <a:pt x="189" y="105"/>
                  </a:lnTo>
                  <a:lnTo>
                    <a:pt x="210" y="92"/>
                  </a:lnTo>
                  <a:lnTo>
                    <a:pt x="237" y="100"/>
                  </a:lnTo>
                  <a:lnTo>
                    <a:pt x="287" y="58"/>
                  </a:lnTo>
                  <a:lnTo>
                    <a:pt x="277" y="40"/>
                  </a:lnTo>
                  <a:lnTo>
                    <a:pt x="322" y="32"/>
                  </a:lnTo>
                  <a:lnTo>
                    <a:pt x="352" y="20"/>
                  </a:lnTo>
                  <a:lnTo>
                    <a:pt x="335" y="3"/>
                  </a:lnTo>
                  <a:lnTo>
                    <a:pt x="305" y="3"/>
                  </a:lnTo>
                  <a:lnTo>
                    <a:pt x="230" y="0"/>
                  </a:lnTo>
                  <a:lnTo>
                    <a:pt x="204" y="20"/>
                  </a:lnTo>
                  <a:lnTo>
                    <a:pt x="182" y="0"/>
                  </a:lnTo>
                  <a:lnTo>
                    <a:pt x="180" y="10"/>
                  </a:lnTo>
                  <a:lnTo>
                    <a:pt x="137" y="7"/>
                  </a:lnTo>
                  <a:lnTo>
                    <a:pt x="117" y="30"/>
                  </a:lnTo>
                  <a:lnTo>
                    <a:pt x="97" y="30"/>
                  </a:lnTo>
                  <a:lnTo>
                    <a:pt x="87" y="18"/>
                  </a:lnTo>
                  <a:lnTo>
                    <a:pt x="64" y="22"/>
                  </a:lnTo>
                  <a:lnTo>
                    <a:pt x="59" y="32"/>
                  </a:lnTo>
                  <a:lnTo>
                    <a:pt x="27" y="37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6" name="Freeform 93">
              <a:extLst>
                <a:ext uri="{FF2B5EF4-FFF2-40B4-BE49-F238E27FC236}">
                  <a16:creationId xmlns:a16="http://schemas.microsoft.com/office/drawing/2014/main" id="{BD7FFE85-BACE-4AA3-9A5A-C40589D31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404" y="2089925"/>
              <a:ext cx="211611" cy="99891"/>
            </a:xfrm>
            <a:custGeom>
              <a:avLst/>
              <a:gdLst>
                <a:gd name="T0" fmla="*/ 20 w 160"/>
                <a:gd name="T1" fmla="*/ 0 h 75"/>
                <a:gd name="T2" fmla="*/ 0 w 160"/>
                <a:gd name="T3" fmla="*/ 18 h 75"/>
                <a:gd name="T4" fmla="*/ 13 w 160"/>
                <a:gd name="T5" fmla="*/ 35 h 75"/>
                <a:gd name="T6" fmla="*/ 35 w 160"/>
                <a:gd name="T7" fmla="*/ 61 h 75"/>
                <a:gd name="T8" fmla="*/ 57 w 160"/>
                <a:gd name="T9" fmla="*/ 71 h 75"/>
                <a:gd name="T10" fmla="*/ 122 w 160"/>
                <a:gd name="T11" fmla="*/ 64 h 75"/>
                <a:gd name="T12" fmla="*/ 159 w 160"/>
                <a:gd name="T13" fmla="*/ 74 h 75"/>
                <a:gd name="T14" fmla="*/ 155 w 160"/>
                <a:gd name="T15" fmla="*/ 46 h 75"/>
                <a:gd name="T16" fmla="*/ 101 w 160"/>
                <a:gd name="T17" fmla="*/ 43 h 75"/>
                <a:gd name="T18" fmla="*/ 54 w 160"/>
                <a:gd name="T19" fmla="*/ 31 h 75"/>
                <a:gd name="T20" fmla="*/ 47 w 160"/>
                <a:gd name="T21" fmla="*/ 3 h 75"/>
                <a:gd name="T22" fmla="*/ 20 w 160"/>
                <a:gd name="T2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0" h="75">
                  <a:moveTo>
                    <a:pt x="20" y="0"/>
                  </a:moveTo>
                  <a:lnTo>
                    <a:pt x="0" y="18"/>
                  </a:lnTo>
                  <a:lnTo>
                    <a:pt x="13" y="35"/>
                  </a:lnTo>
                  <a:lnTo>
                    <a:pt x="35" y="61"/>
                  </a:lnTo>
                  <a:lnTo>
                    <a:pt x="57" y="71"/>
                  </a:lnTo>
                  <a:lnTo>
                    <a:pt x="122" y="64"/>
                  </a:lnTo>
                  <a:lnTo>
                    <a:pt x="159" y="74"/>
                  </a:lnTo>
                  <a:lnTo>
                    <a:pt x="155" y="46"/>
                  </a:lnTo>
                  <a:lnTo>
                    <a:pt x="101" y="43"/>
                  </a:lnTo>
                  <a:lnTo>
                    <a:pt x="54" y="31"/>
                  </a:lnTo>
                  <a:lnTo>
                    <a:pt x="47" y="3"/>
                  </a:lnTo>
                  <a:lnTo>
                    <a:pt x="20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7" name="Freeform 94">
              <a:extLst>
                <a:ext uri="{FF2B5EF4-FFF2-40B4-BE49-F238E27FC236}">
                  <a16:creationId xmlns:a16="http://schemas.microsoft.com/office/drawing/2014/main" id="{8306DA35-8015-4A05-ACF2-C2477A207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473" y="2147006"/>
              <a:ext cx="46364" cy="30919"/>
            </a:xfrm>
            <a:custGeom>
              <a:avLst/>
              <a:gdLst>
                <a:gd name="T0" fmla="*/ 13 w 34"/>
                <a:gd name="T1" fmla="*/ 0 h 23"/>
                <a:gd name="T2" fmla="*/ 0 w 34"/>
                <a:gd name="T3" fmla="*/ 15 h 23"/>
                <a:gd name="T4" fmla="*/ 18 w 34"/>
                <a:gd name="T5" fmla="*/ 22 h 23"/>
                <a:gd name="T6" fmla="*/ 33 w 34"/>
                <a:gd name="T7" fmla="*/ 15 h 23"/>
                <a:gd name="T8" fmla="*/ 30 w 34"/>
                <a:gd name="T9" fmla="*/ 2 h 23"/>
                <a:gd name="T10" fmla="*/ 13 w 34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23">
                  <a:moveTo>
                    <a:pt x="13" y="0"/>
                  </a:moveTo>
                  <a:lnTo>
                    <a:pt x="0" y="15"/>
                  </a:lnTo>
                  <a:lnTo>
                    <a:pt x="18" y="22"/>
                  </a:lnTo>
                  <a:lnTo>
                    <a:pt x="33" y="15"/>
                  </a:lnTo>
                  <a:lnTo>
                    <a:pt x="30" y="2"/>
                  </a:lnTo>
                  <a:lnTo>
                    <a:pt x="13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8" name="Freeform 95">
              <a:extLst>
                <a:ext uri="{FF2B5EF4-FFF2-40B4-BE49-F238E27FC236}">
                  <a16:creationId xmlns:a16="http://schemas.microsoft.com/office/drawing/2014/main" id="{688541E3-72AE-48DD-B38E-4F3DC976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618" y="1834251"/>
              <a:ext cx="960572" cy="811022"/>
            </a:xfrm>
            <a:custGeom>
              <a:avLst/>
              <a:gdLst>
                <a:gd name="T0" fmla="*/ 138 w 720"/>
                <a:gd name="T1" fmla="*/ 83 h 608"/>
                <a:gd name="T2" fmla="*/ 93 w 720"/>
                <a:gd name="T3" fmla="*/ 123 h 608"/>
                <a:gd name="T4" fmla="*/ 31 w 720"/>
                <a:gd name="T5" fmla="*/ 155 h 608"/>
                <a:gd name="T6" fmla="*/ 3 w 720"/>
                <a:gd name="T7" fmla="*/ 175 h 608"/>
                <a:gd name="T8" fmla="*/ 65 w 720"/>
                <a:gd name="T9" fmla="*/ 187 h 608"/>
                <a:gd name="T10" fmla="*/ 20 w 720"/>
                <a:gd name="T11" fmla="*/ 195 h 608"/>
                <a:gd name="T12" fmla="*/ 143 w 720"/>
                <a:gd name="T13" fmla="*/ 220 h 608"/>
                <a:gd name="T14" fmla="*/ 180 w 720"/>
                <a:gd name="T15" fmla="*/ 285 h 608"/>
                <a:gd name="T16" fmla="*/ 190 w 720"/>
                <a:gd name="T17" fmla="*/ 342 h 608"/>
                <a:gd name="T18" fmla="*/ 219 w 720"/>
                <a:gd name="T19" fmla="*/ 354 h 608"/>
                <a:gd name="T20" fmla="*/ 227 w 720"/>
                <a:gd name="T21" fmla="*/ 377 h 608"/>
                <a:gd name="T22" fmla="*/ 195 w 720"/>
                <a:gd name="T23" fmla="*/ 422 h 608"/>
                <a:gd name="T24" fmla="*/ 200 w 720"/>
                <a:gd name="T25" fmla="*/ 490 h 608"/>
                <a:gd name="T26" fmla="*/ 240 w 720"/>
                <a:gd name="T27" fmla="*/ 582 h 608"/>
                <a:gd name="T28" fmla="*/ 278 w 720"/>
                <a:gd name="T29" fmla="*/ 607 h 608"/>
                <a:gd name="T30" fmla="*/ 325 w 720"/>
                <a:gd name="T31" fmla="*/ 540 h 608"/>
                <a:gd name="T32" fmla="*/ 345 w 720"/>
                <a:gd name="T33" fmla="*/ 485 h 608"/>
                <a:gd name="T34" fmla="*/ 433 w 720"/>
                <a:gd name="T35" fmla="*/ 465 h 608"/>
                <a:gd name="T36" fmla="*/ 510 w 720"/>
                <a:gd name="T37" fmla="*/ 425 h 608"/>
                <a:gd name="T38" fmla="*/ 581 w 720"/>
                <a:gd name="T39" fmla="*/ 367 h 608"/>
                <a:gd name="T40" fmla="*/ 525 w 720"/>
                <a:gd name="T41" fmla="*/ 354 h 608"/>
                <a:gd name="T42" fmla="*/ 548 w 720"/>
                <a:gd name="T43" fmla="*/ 332 h 608"/>
                <a:gd name="T44" fmla="*/ 588 w 720"/>
                <a:gd name="T45" fmla="*/ 358 h 608"/>
                <a:gd name="T46" fmla="*/ 586 w 720"/>
                <a:gd name="T47" fmla="*/ 318 h 608"/>
                <a:gd name="T48" fmla="*/ 561 w 720"/>
                <a:gd name="T49" fmla="*/ 290 h 608"/>
                <a:gd name="T50" fmla="*/ 588 w 720"/>
                <a:gd name="T51" fmla="*/ 298 h 608"/>
                <a:gd name="T52" fmla="*/ 616 w 720"/>
                <a:gd name="T53" fmla="*/ 280 h 608"/>
                <a:gd name="T54" fmla="*/ 626 w 720"/>
                <a:gd name="T55" fmla="*/ 267 h 608"/>
                <a:gd name="T56" fmla="*/ 646 w 720"/>
                <a:gd name="T57" fmla="*/ 237 h 608"/>
                <a:gd name="T58" fmla="*/ 621 w 720"/>
                <a:gd name="T59" fmla="*/ 210 h 608"/>
                <a:gd name="T60" fmla="*/ 643 w 720"/>
                <a:gd name="T61" fmla="*/ 195 h 608"/>
                <a:gd name="T62" fmla="*/ 598 w 720"/>
                <a:gd name="T63" fmla="*/ 168 h 608"/>
                <a:gd name="T64" fmla="*/ 631 w 720"/>
                <a:gd name="T65" fmla="*/ 128 h 608"/>
                <a:gd name="T66" fmla="*/ 618 w 720"/>
                <a:gd name="T67" fmla="*/ 105 h 608"/>
                <a:gd name="T68" fmla="*/ 651 w 720"/>
                <a:gd name="T69" fmla="*/ 95 h 608"/>
                <a:gd name="T70" fmla="*/ 719 w 720"/>
                <a:gd name="T71" fmla="*/ 63 h 608"/>
                <a:gd name="T72" fmla="*/ 624 w 720"/>
                <a:gd name="T73" fmla="*/ 68 h 608"/>
                <a:gd name="T74" fmla="*/ 601 w 720"/>
                <a:gd name="T75" fmla="*/ 50 h 608"/>
                <a:gd name="T76" fmla="*/ 553 w 720"/>
                <a:gd name="T77" fmla="*/ 45 h 608"/>
                <a:gd name="T78" fmla="*/ 518 w 720"/>
                <a:gd name="T79" fmla="*/ 37 h 608"/>
                <a:gd name="T80" fmla="*/ 598 w 720"/>
                <a:gd name="T81" fmla="*/ 23 h 608"/>
                <a:gd name="T82" fmla="*/ 470 w 720"/>
                <a:gd name="T83" fmla="*/ 20 h 608"/>
                <a:gd name="T84" fmla="*/ 413 w 720"/>
                <a:gd name="T85" fmla="*/ 3 h 608"/>
                <a:gd name="T86" fmla="*/ 340 w 720"/>
                <a:gd name="T87" fmla="*/ 15 h 608"/>
                <a:gd name="T88" fmla="*/ 333 w 720"/>
                <a:gd name="T89" fmla="*/ 58 h 608"/>
                <a:gd name="T90" fmla="*/ 303 w 720"/>
                <a:gd name="T91" fmla="*/ 41 h 608"/>
                <a:gd name="T92" fmla="*/ 283 w 720"/>
                <a:gd name="T93" fmla="*/ 65 h 608"/>
                <a:gd name="T94" fmla="*/ 258 w 720"/>
                <a:gd name="T95" fmla="*/ 45 h 608"/>
                <a:gd name="T96" fmla="*/ 240 w 720"/>
                <a:gd name="T97" fmla="*/ 55 h 608"/>
                <a:gd name="T98" fmla="*/ 183 w 720"/>
                <a:gd name="T99" fmla="*/ 50 h 608"/>
                <a:gd name="T100" fmla="*/ 150 w 720"/>
                <a:gd name="T101" fmla="*/ 65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20" h="608">
                  <a:moveTo>
                    <a:pt x="150" y="65"/>
                  </a:moveTo>
                  <a:lnTo>
                    <a:pt x="138" y="83"/>
                  </a:lnTo>
                  <a:lnTo>
                    <a:pt x="95" y="92"/>
                  </a:lnTo>
                  <a:lnTo>
                    <a:pt x="93" y="123"/>
                  </a:lnTo>
                  <a:lnTo>
                    <a:pt x="60" y="132"/>
                  </a:lnTo>
                  <a:lnTo>
                    <a:pt x="31" y="155"/>
                  </a:lnTo>
                  <a:lnTo>
                    <a:pt x="0" y="164"/>
                  </a:lnTo>
                  <a:lnTo>
                    <a:pt x="3" y="175"/>
                  </a:lnTo>
                  <a:lnTo>
                    <a:pt x="55" y="172"/>
                  </a:lnTo>
                  <a:lnTo>
                    <a:pt x="65" y="187"/>
                  </a:lnTo>
                  <a:lnTo>
                    <a:pt x="42" y="192"/>
                  </a:lnTo>
                  <a:lnTo>
                    <a:pt x="20" y="195"/>
                  </a:lnTo>
                  <a:lnTo>
                    <a:pt x="55" y="220"/>
                  </a:lnTo>
                  <a:lnTo>
                    <a:pt x="143" y="220"/>
                  </a:lnTo>
                  <a:lnTo>
                    <a:pt x="166" y="245"/>
                  </a:lnTo>
                  <a:lnTo>
                    <a:pt x="180" y="285"/>
                  </a:lnTo>
                  <a:lnTo>
                    <a:pt x="188" y="326"/>
                  </a:lnTo>
                  <a:lnTo>
                    <a:pt x="190" y="342"/>
                  </a:lnTo>
                  <a:lnTo>
                    <a:pt x="211" y="332"/>
                  </a:lnTo>
                  <a:lnTo>
                    <a:pt x="219" y="354"/>
                  </a:lnTo>
                  <a:lnTo>
                    <a:pt x="193" y="363"/>
                  </a:lnTo>
                  <a:lnTo>
                    <a:pt x="227" y="377"/>
                  </a:lnTo>
                  <a:lnTo>
                    <a:pt x="222" y="407"/>
                  </a:lnTo>
                  <a:lnTo>
                    <a:pt x="195" y="422"/>
                  </a:lnTo>
                  <a:lnTo>
                    <a:pt x="188" y="445"/>
                  </a:lnTo>
                  <a:lnTo>
                    <a:pt x="200" y="490"/>
                  </a:lnTo>
                  <a:lnTo>
                    <a:pt x="218" y="537"/>
                  </a:lnTo>
                  <a:lnTo>
                    <a:pt x="240" y="582"/>
                  </a:lnTo>
                  <a:lnTo>
                    <a:pt x="266" y="588"/>
                  </a:lnTo>
                  <a:lnTo>
                    <a:pt x="278" y="607"/>
                  </a:lnTo>
                  <a:lnTo>
                    <a:pt x="301" y="602"/>
                  </a:lnTo>
                  <a:lnTo>
                    <a:pt x="325" y="540"/>
                  </a:lnTo>
                  <a:lnTo>
                    <a:pt x="343" y="517"/>
                  </a:lnTo>
                  <a:lnTo>
                    <a:pt x="345" y="485"/>
                  </a:lnTo>
                  <a:lnTo>
                    <a:pt x="388" y="475"/>
                  </a:lnTo>
                  <a:lnTo>
                    <a:pt x="433" y="465"/>
                  </a:lnTo>
                  <a:lnTo>
                    <a:pt x="456" y="420"/>
                  </a:lnTo>
                  <a:lnTo>
                    <a:pt x="510" y="425"/>
                  </a:lnTo>
                  <a:lnTo>
                    <a:pt x="558" y="393"/>
                  </a:lnTo>
                  <a:lnTo>
                    <a:pt x="581" y="367"/>
                  </a:lnTo>
                  <a:lnTo>
                    <a:pt x="556" y="359"/>
                  </a:lnTo>
                  <a:lnTo>
                    <a:pt x="525" y="354"/>
                  </a:lnTo>
                  <a:lnTo>
                    <a:pt x="531" y="337"/>
                  </a:lnTo>
                  <a:lnTo>
                    <a:pt x="548" y="332"/>
                  </a:lnTo>
                  <a:lnTo>
                    <a:pt x="569" y="348"/>
                  </a:lnTo>
                  <a:lnTo>
                    <a:pt x="588" y="358"/>
                  </a:lnTo>
                  <a:lnTo>
                    <a:pt x="598" y="342"/>
                  </a:lnTo>
                  <a:lnTo>
                    <a:pt x="586" y="318"/>
                  </a:lnTo>
                  <a:lnTo>
                    <a:pt x="558" y="307"/>
                  </a:lnTo>
                  <a:lnTo>
                    <a:pt x="561" y="290"/>
                  </a:lnTo>
                  <a:lnTo>
                    <a:pt x="581" y="290"/>
                  </a:lnTo>
                  <a:lnTo>
                    <a:pt x="588" y="298"/>
                  </a:lnTo>
                  <a:lnTo>
                    <a:pt x="596" y="285"/>
                  </a:lnTo>
                  <a:lnTo>
                    <a:pt x="616" y="280"/>
                  </a:lnTo>
                  <a:lnTo>
                    <a:pt x="609" y="267"/>
                  </a:lnTo>
                  <a:lnTo>
                    <a:pt x="626" y="267"/>
                  </a:lnTo>
                  <a:lnTo>
                    <a:pt x="641" y="253"/>
                  </a:lnTo>
                  <a:lnTo>
                    <a:pt x="646" y="237"/>
                  </a:lnTo>
                  <a:lnTo>
                    <a:pt x="624" y="227"/>
                  </a:lnTo>
                  <a:lnTo>
                    <a:pt x="621" y="210"/>
                  </a:lnTo>
                  <a:lnTo>
                    <a:pt x="631" y="198"/>
                  </a:lnTo>
                  <a:lnTo>
                    <a:pt x="643" y="195"/>
                  </a:lnTo>
                  <a:lnTo>
                    <a:pt x="641" y="172"/>
                  </a:lnTo>
                  <a:lnTo>
                    <a:pt x="598" y="168"/>
                  </a:lnTo>
                  <a:lnTo>
                    <a:pt x="609" y="142"/>
                  </a:lnTo>
                  <a:lnTo>
                    <a:pt x="631" y="128"/>
                  </a:lnTo>
                  <a:lnTo>
                    <a:pt x="643" y="117"/>
                  </a:lnTo>
                  <a:lnTo>
                    <a:pt x="618" y="105"/>
                  </a:lnTo>
                  <a:lnTo>
                    <a:pt x="636" y="97"/>
                  </a:lnTo>
                  <a:lnTo>
                    <a:pt x="651" y="95"/>
                  </a:lnTo>
                  <a:lnTo>
                    <a:pt x="686" y="85"/>
                  </a:lnTo>
                  <a:lnTo>
                    <a:pt x="719" y="63"/>
                  </a:lnTo>
                  <a:lnTo>
                    <a:pt x="656" y="58"/>
                  </a:lnTo>
                  <a:lnTo>
                    <a:pt x="624" y="68"/>
                  </a:lnTo>
                  <a:lnTo>
                    <a:pt x="578" y="91"/>
                  </a:lnTo>
                  <a:lnTo>
                    <a:pt x="601" y="50"/>
                  </a:lnTo>
                  <a:lnTo>
                    <a:pt x="550" y="68"/>
                  </a:lnTo>
                  <a:lnTo>
                    <a:pt x="553" y="45"/>
                  </a:lnTo>
                  <a:lnTo>
                    <a:pt x="470" y="53"/>
                  </a:lnTo>
                  <a:lnTo>
                    <a:pt x="518" y="37"/>
                  </a:lnTo>
                  <a:lnTo>
                    <a:pt x="578" y="28"/>
                  </a:lnTo>
                  <a:lnTo>
                    <a:pt x="598" y="23"/>
                  </a:lnTo>
                  <a:lnTo>
                    <a:pt x="558" y="8"/>
                  </a:lnTo>
                  <a:lnTo>
                    <a:pt x="470" y="20"/>
                  </a:lnTo>
                  <a:lnTo>
                    <a:pt x="518" y="0"/>
                  </a:lnTo>
                  <a:lnTo>
                    <a:pt x="413" y="3"/>
                  </a:lnTo>
                  <a:lnTo>
                    <a:pt x="383" y="30"/>
                  </a:lnTo>
                  <a:lnTo>
                    <a:pt x="340" y="15"/>
                  </a:lnTo>
                  <a:lnTo>
                    <a:pt x="340" y="36"/>
                  </a:lnTo>
                  <a:lnTo>
                    <a:pt x="333" y="58"/>
                  </a:lnTo>
                  <a:lnTo>
                    <a:pt x="318" y="41"/>
                  </a:lnTo>
                  <a:lnTo>
                    <a:pt x="303" y="41"/>
                  </a:lnTo>
                  <a:lnTo>
                    <a:pt x="283" y="41"/>
                  </a:lnTo>
                  <a:lnTo>
                    <a:pt x="283" y="65"/>
                  </a:lnTo>
                  <a:lnTo>
                    <a:pt x="261" y="65"/>
                  </a:lnTo>
                  <a:lnTo>
                    <a:pt x="258" y="45"/>
                  </a:lnTo>
                  <a:lnTo>
                    <a:pt x="235" y="43"/>
                  </a:lnTo>
                  <a:lnTo>
                    <a:pt x="240" y="55"/>
                  </a:lnTo>
                  <a:lnTo>
                    <a:pt x="200" y="41"/>
                  </a:lnTo>
                  <a:lnTo>
                    <a:pt x="183" y="50"/>
                  </a:lnTo>
                  <a:lnTo>
                    <a:pt x="167" y="50"/>
                  </a:lnTo>
                  <a:lnTo>
                    <a:pt x="150" y="65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9" name="Freeform 97">
              <a:extLst>
                <a:ext uri="{FF2B5EF4-FFF2-40B4-BE49-F238E27FC236}">
                  <a16:creationId xmlns:a16="http://schemas.microsoft.com/office/drawing/2014/main" id="{8C524EC1-4B16-4020-BE05-73AB20FB5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564" y="3590673"/>
              <a:ext cx="197345" cy="86810"/>
            </a:xfrm>
            <a:custGeom>
              <a:avLst/>
              <a:gdLst>
                <a:gd name="T0" fmla="*/ 0 w 148"/>
                <a:gd name="T1" fmla="*/ 19 h 65"/>
                <a:gd name="T2" fmla="*/ 14 w 148"/>
                <a:gd name="T3" fmla="*/ 6 h 65"/>
                <a:gd name="T4" fmla="*/ 26 w 148"/>
                <a:gd name="T5" fmla="*/ 0 h 65"/>
                <a:gd name="T6" fmla="*/ 46 w 148"/>
                <a:gd name="T7" fmla="*/ 3 h 65"/>
                <a:gd name="T8" fmla="*/ 74 w 148"/>
                <a:gd name="T9" fmla="*/ 9 h 65"/>
                <a:gd name="T10" fmla="*/ 100 w 148"/>
                <a:gd name="T11" fmla="*/ 23 h 65"/>
                <a:gd name="T12" fmla="*/ 140 w 148"/>
                <a:gd name="T13" fmla="*/ 42 h 65"/>
                <a:gd name="T14" fmla="*/ 147 w 148"/>
                <a:gd name="T15" fmla="*/ 52 h 65"/>
                <a:gd name="T16" fmla="*/ 127 w 148"/>
                <a:gd name="T17" fmla="*/ 64 h 65"/>
                <a:gd name="T18" fmla="*/ 96 w 148"/>
                <a:gd name="T19" fmla="*/ 61 h 65"/>
                <a:gd name="T20" fmla="*/ 100 w 148"/>
                <a:gd name="T21" fmla="*/ 45 h 65"/>
                <a:gd name="T22" fmla="*/ 90 w 148"/>
                <a:gd name="T23" fmla="*/ 35 h 65"/>
                <a:gd name="T24" fmla="*/ 68 w 148"/>
                <a:gd name="T25" fmla="*/ 20 h 65"/>
                <a:gd name="T26" fmla="*/ 60 w 148"/>
                <a:gd name="T27" fmla="*/ 17 h 65"/>
                <a:gd name="T28" fmla="*/ 17 w 148"/>
                <a:gd name="T29" fmla="*/ 13 h 65"/>
                <a:gd name="T30" fmla="*/ 0 w 148"/>
                <a:gd name="T31" fmla="*/ 1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8" h="65">
                  <a:moveTo>
                    <a:pt x="0" y="19"/>
                  </a:moveTo>
                  <a:lnTo>
                    <a:pt x="14" y="6"/>
                  </a:lnTo>
                  <a:lnTo>
                    <a:pt x="26" y="0"/>
                  </a:lnTo>
                  <a:lnTo>
                    <a:pt x="46" y="3"/>
                  </a:lnTo>
                  <a:lnTo>
                    <a:pt x="74" y="9"/>
                  </a:lnTo>
                  <a:lnTo>
                    <a:pt x="100" y="23"/>
                  </a:lnTo>
                  <a:lnTo>
                    <a:pt x="140" y="42"/>
                  </a:lnTo>
                  <a:lnTo>
                    <a:pt x="147" y="52"/>
                  </a:lnTo>
                  <a:lnTo>
                    <a:pt x="127" y="64"/>
                  </a:lnTo>
                  <a:lnTo>
                    <a:pt x="96" y="61"/>
                  </a:lnTo>
                  <a:lnTo>
                    <a:pt x="100" y="45"/>
                  </a:lnTo>
                  <a:lnTo>
                    <a:pt x="90" y="35"/>
                  </a:lnTo>
                  <a:lnTo>
                    <a:pt x="68" y="20"/>
                  </a:lnTo>
                  <a:lnTo>
                    <a:pt x="60" y="17"/>
                  </a:lnTo>
                  <a:lnTo>
                    <a:pt x="17" y="13"/>
                  </a:lnTo>
                  <a:lnTo>
                    <a:pt x="0" y="1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0" name="Freeform 98">
              <a:extLst>
                <a:ext uri="{FF2B5EF4-FFF2-40B4-BE49-F238E27FC236}">
                  <a16:creationId xmlns:a16="http://schemas.microsoft.com/office/drawing/2014/main" id="{48A847D1-3709-4140-9D1C-ECAC36925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4697" y="3891536"/>
              <a:ext cx="115316" cy="64216"/>
            </a:xfrm>
            <a:custGeom>
              <a:avLst/>
              <a:gdLst>
                <a:gd name="T0" fmla="*/ 13 w 87"/>
                <a:gd name="T1" fmla="*/ 4 h 49"/>
                <a:gd name="T2" fmla="*/ 0 w 87"/>
                <a:gd name="T3" fmla="*/ 11 h 49"/>
                <a:gd name="T4" fmla="*/ 1 w 87"/>
                <a:gd name="T5" fmla="*/ 26 h 49"/>
                <a:gd name="T6" fmla="*/ 30 w 87"/>
                <a:gd name="T7" fmla="*/ 30 h 49"/>
                <a:gd name="T8" fmla="*/ 41 w 87"/>
                <a:gd name="T9" fmla="*/ 40 h 49"/>
                <a:gd name="T10" fmla="*/ 54 w 87"/>
                <a:gd name="T11" fmla="*/ 33 h 49"/>
                <a:gd name="T12" fmla="*/ 49 w 87"/>
                <a:gd name="T13" fmla="*/ 22 h 49"/>
                <a:gd name="T14" fmla="*/ 63 w 87"/>
                <a:gd name="T15" fmla="*/ 21 h 49"/>
                <a:gd name="T16" fmla="*/ 77 w 87"/>
                <a:gd name="T17" fmla="*/ 37 h 49"/>
                <a:gd name="T18" fmla="*/ 83 w 87"/>
                <a:gd name="T19" fmla="*/ 48 h 49"/>
                <a:gd name="T20" fmla="*/ 86 w 87"/>
                <a:gd name="T21" fmla="*/ 17 h 49"/>
                <a:gd name="T22" fmla="*/ 67 w 87"/>
                <a:gd name="T23" fmla="*/ 4 h 49"/>
                <a:gd name="T24" fmla="*/ 52 w 87"/>
                <a:gd name="T25" fmla="*/ 0 h 49"/>
                <a:gd name="T26" fmla="*/ 40 w 87"/>
                <a:gd name="T27" fmla="*/ 11 h 49"/>
                <a:gd name="T28" fmla="*/ 13 w 87"/>
                <a:gd name="T29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7" h="49">
                  <a:moveTo>
                    <a:pt x="13" y="4"/>
                  </a:moveTo>
                  <a:lnTo>
                    <a:pt x="0" y="11"/>
                  </a:lnTo>
                  <a:lnTo>
                    <a:pt x="1" y="26"/>
                  </a:lnTo>
                  <a:lnTo>
                    <a:pt x="30" y="30"/>
                  </a:lnTo>
                  <a:lnTo>
                    <a:pt x="41" y="40"/>
                  </a:lnTo>
                  <a:lnTo>
                    <a:pt x="54" y="33"/>
                  </a:lnTo>
                  <a:lnTo>
                    <a:pt x="49" y="22"/>
                  </a:lnTo>
                  <a:lnTo>
                    <a:pt x="63" y="21"/>
                  </a:lnTo>
                  <a:lnTo>
                    <a:pt x="77" y="37"/>
                  </a:lnTo>
                  <a:lnTo>
                    <a:pt x="83" y="48"/>
                  </a:lnTo>
                  <a:lnTo>
                    <a:pt x="86" y="17"/>
                  </a:lnTo>
                  <a:lnTo>
                    <a:pt x="67" y="4"/>
                  </a:lnTo>
                  <a:lnTo>
                    <a:pt x="52" y="0"/>
                  </a:lnTo>
                  <a:lnTo>
                    <a:pt x="40" y="11"/>
                  </a:lnTo>
                  <a:lnTo>
                    <a:pt x="13" y="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1" name="Freeform 99">
              <a:extLst>
                <a:ext uri="{FF2B5EF4-FFF2-40B4-BE49-F238E27FC236}">
                  <a16:creationId xmlns:a16="http://schemas.microsoft.com/office/drawing/2014/main" id="{63A59FE0-D9C6-4839-8641-88F5AD3BA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8683" y="4080616"/>
              <a:ext cx="146226" cy="135567"/>
            </a:xfrm>
            <a:custGeom>
              <a:avLst/>
              <a:gdLst>
                <a:gd name="T0" fmla="*/ 109 w 110"/>
                <a:gd name="T1" fmla="*/ 47 h 101"/>
                <a:gd name="T2" fmla="*/ 96 w 110"/>
                <a:gd name="T3" fmla="*/ 31 h 101"/>
                <a:gd name="T4" fmla="*/ 81 w 110"/>
                <a:gd name="T5" fmla="*/ 20 h 101"/>
                <a:gd name="T6" fmla="*/ 70 w 110"/>
                <a:gd name="T7" fmla="*/ 11 h 101"/>
                <a:gd name="T8" fmla="*/ 47 w 110"/>
                <a:gd name="T9" fmla="*/ 12 h 101"/>
                <a:gd name="T10" fmla="*/ 26 w 110"/>
                <a:gd name="T11" fmla="*/ 0 h 101"/>
                <a:gd name="T12" fmla="*/ 14 w 110"/>
                <a:gd name="T13" fmla="*/ 6 h 101"/>
                <a:gd name="T14" fmla="*/ 11 w 110"/>
                <a:gd name="T15" fmla="*/ 23 h 101"/>
                <a:gd name="T16" fmla="*/ 4 w 110"/>
                <a:gd name="T17" fmla="*/ 32 h 101"/>
                <a:gd name="T18" fmla="*/ 0 w 110"/>
                <a:gd name="T19" fmla="*/ 43 h 101"/>
                <a:gd name="T20" fmla="*/ 4 w 110"/>
                <a:gd name="T21" fmla="*/ 54 h 101"/>
                <a:gd name="T22" fmla="*/ 14 w 110"/>
                <a:gd name="T23" fmla="*/ 63 h 101"/>
                <a:gd name="T24" fmla="*/ 15 w 110"/>
                <a:gd name="T25" fmla="*/ 74 h 101"/>
                <a:gd name="T26" fmla="*/ 15 w 110"/>
                <a:gd name="T27" fmla="*/ 89 h 101"/>
                <a:gd name="T28" fmla="*/ 26 w 110"/>
                <a:gd name="T29" fmla="*/ 100 h 101"/>
                <a:gd name="T30" fmla="*/ 41 w 110"/>
                <a:gd name="T31" fmla="*/ 89 h 101"/>
                <a:gd name="T32" fmla="*/ 60 w 110"/>
                <a:gd name="T33" fmla="*/ 75 h 101"/>
                <a:gd name="T34" fmla="*/ 101 w 110"/>
                <a:gd name="T35" fmla="*/ 57 h 101"/>
                <a:gd name="T36" fmla="*/ 109 w 110"/>
                <a:gd name="T37" fmla="*/ 4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0" h="101">
                  <a:moveTo>
                    <a:pt x="109" y="47"/>
                  </a:moveTo>
                  <a:lnTo>
                    <a:pt x="96" y="31"/>
                  </a:lnTo>
                  <a:lnTo>
                    <a:pt x="81" y="20"/>
                  </a:lnTo>
                  <a:lnTo>
                    <a:pt x="70" y="11"/>
                  </a:lnTo>
                  <a:lnTo>
                    <a:pt x="47" y="12"/>
                  </a:lnTo>
                  <a:lnTo>
                    <a:pt x="26" y="0"/>
                  </a:lnTo>
                  <a:lnTo>
                    <a:pt x="14" y="6"/>
                  </a:lnTo>
                  <a:lnTo>
                    <a:pt x="11" y="23"/>
                  </a:lnTo>
                  <a:lnTo>
                    <a:pt x="4" y="32"/>
                  </a:lnTo>
                  <a:lnTo>
                    <a:pt x="0" y="43"/>
                  </a:lnTo>
                  <a:lnTo>
                    <a:pt x="4" y="54"/>
                  </a:lnTo>
                  <a:lnTo>
                    <a:pt x="14" y="63"/>
                  </a:lnTo>
                  <a:lnTo>
                    <a:pt x="15" y="74"/>
                  </a:lnTo>
                  <a:lnTo>
                    <a:pt x="15" y="89"/>
                  </a:lnTo>
                  <a:lnTo>
                    <a:pt x="26" y="100"/>
                  </a:lnTo>
                  <a:lnTo>
                    <a:pt x="41" y="89"/>
                  </a:lnTo>
                  <a:lnTo>
                    <a:pt x="60" y="75"/>
                  </a:lnTo>
                  <a:lnTo>
                    <a:pt x="101" y="57"/>
                  </a:lnTo>
                  <a:lnTo>
                    <a:pt x="109" y="47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2" name="Freeform 100">
              <a:extLst>
                <a:ext uri="{FF2B5EF4-FFF2-40B4-BE49-F238E27FC236}">
                  <a16:creationId xmlns:a16="http://schemas.microsoft.com/office/drawing/2014/main" id="{F572F5B3-B0DE-47AD-9542-3B3D01B62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108" y="3915320"/>
              <a:ext cx="84407" cy="166486"/>
            </a:xfrm>
            <a:custGeom>
              <a:avLst/>
              <a:gdLst>
                <a:gd name="T0" fmla="*/ 18 w 64"/>
                <a:gd name="T1" fmla="*/ 0 h 125"/>
                <a:gd name="T2" fmla="*/ 18 w 64"/>
                <a:gd name="T3" fmla="*/ 14 h 125"/>
                <a:gd name="T4" fmla="*/ 12 w 64"/>
                <a:gd name="T5" fmla="*/ 20 h 125"/>
                <a:gd name="T6" fmla="*/ 9 w 64"/>
                <a:gd name="T7" fmla="*/ 28 h 125"/>
                <a:gd name="T8" fmla="*/ 1 w 64"/>
                <a:gd name="T9" fmla="*/ 36 h 125"/>
                <a:gd name="T10" fmla="*/ 0 w 64"/>
                <a:gd name="T11" fmla="*/ 50 h 125"/>
                <a:gd name="T12" fmla="*/ 7 w 64"/>
                <a:gd name="T13" fmla="*/ 59 h 125"/>
                <a:gd name="T14" fmla="*/ 7 w 64"/>
                <a:gd name="T15" fmla="*/ 70 h 125"/>
                <a:gd name="T16" fmla="*/ 18 w 64"/>
                <a:gd name="T17" fmla="*/ 73 h 125"/>
                <a:gd name="T18" fmla="*/ 22 w 64"/>
                <a:gd name="T19" fmla="*/ 90 h 125"/>
                <a:gd name="T20" fmla="*/ 18 w 64"/>
                <a:gd name="T21" fmla="*/ 101 h 125"/>
                <a:gd name="T22" fmla="*/ 25 w 64"/>
                <a:gd name="T23" fmla="*/ 116 h 125"/>
                <a:gd name="T24" fmla="*/ 32 w 64"/>
                <a:gd name="T25" fmla="*/ 124 h 125"/>
                <a:gd name="T26" fmla="*/ 41 w 64"/>
                <a:gd name="T27" fmla="*/ 123 h 125"/>
                <a:gd name="T28" fmla="*/ 45 w 64"/>
                <a:gd name="T29" fmla="*/ 117 h 125"/>
                <a:gd name="T30" fmla="*/ 57 w 64"/>
                <a:gd name="T31" fmla="*/ 116 h 125"/>
                <a:gd name="T32" fmla="*/ 60 w 64"/>
                <a:gd name="T33" fmla="*/ 109 h 125"/>
                <a:gd name="T34" fmla="*/ 59 w 64"/>
                <a:gd name="T35" fmla="*/ 94 h 125"/>
                <a:gd name="T36" fmla="*/ 50 w 64"/>
                <a:gd name="T37" fmla="*/ 89 h 125"/>
                <a:gd name="T38" fmla="*/ 45 w 64"/>
                <a:gd name="T39" fmla="*/ 83 h 125"/>
                <a:gd name="T40" fmla="*/ 45 w 64"/>
                <a:gd name="T41" fmla="*/ 70 h 125"/>
                <a:gd name="T42" fmla="*/ 51 w 64"/>
                <a:gd name="T43" fmla="*/ 65 h 125"/>
                <a:gd name="T44" fmla="*/ 61 w 64"/>
                <a:gd name="T45" fmla="*/ 66 h 125"/>
                <a:gd name="T46" fmla="*/ 63 w 64"/>
                <a:gd name="T47" fmla="*/ 51 h 125"/>
                <a:gd name="T48" fmla="*/ 61 w 64"/>
                <a:gd name="T49" fmla="*/ 36 h 125"/>
                <a:gd name="T50" fmla="*/ 55 w 64"/>
                <a:gd name="T51" fmla="*/ 30 h 125"/>
                <a:gd name="T52" fmla="*/ 44 w 64"/>
                <a:gd name="T53" fmla="*/ 29 h 125"/>
                <a:gd name="T54" fmla="*/ 41 w 64"/>
                <a:gd name="T55" fmla="*/ 15 h 125"/>
                <a:gd name="T56" fmla="*/ 33 w 64"/>
                <a:gd name="T57" fmla="*/ 14 h 125"/>
                <a:gd name="T58" fmla="*/ 29 w 64"/>
                <a:gd name="T59" fmla="*/ 2 h 125"/>
                <a:gd name="T60" fmla="*/ 18 w 64"/>
                <a:gd name="T6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125">
                  <a:moveTo>
                    <a:pt x="18" y="0"/>
                  </a:moveTo>
                  <a:lnTo>
                    <a:pt x="18" y="14"/>
                  </a:lnTo>
                  <a:lnTo>
                    <a:pt x="12" y="20"/>
                  </a:lnTo>
                  <a:lnTo>
                    <a:pt x="9" y="28"/>
                  </a:lnTo>
                  <a:lnTo>
                    <a:pt x="1" y="36"/>
                  </a:lnTo>
                  <a:lnTo>
                    <a:pt x="0" y="50"/>
                  </a:lnTo>
                  <a:lnTo>
                    <a:pt x="7" y="59"/>
                  </a:lnTo>
                  <a:lnTo>
                    <a:pt x="7" y="70"/>
                  </a:lnTo>
                  <a:lnTo>
                    <a:pt x="18" y="73"/>
                  </a:lnTo>
                  <a:lnTo>
                    <a:pt x="22" y="90"/>
                  </a:lnTo>
                  <a:lnTo>
                    <a:pt x="18" y="101"/>
                  </a:lnTo>
                  <a:lnTo>
                    <a:pt x="25" y="116"/>
                  </a:lnTo>
                  <a:lnTo>
                    <a:pt x="32" y="124"/>
                  </a:lnTo>
                  <a:lnTo>
                    <a:pt x="41" y="123"/>
                  </a:lnTo>
                  <a:lnTo>
                    <a:pt x="45" y="117"/>
                  </a:lnTo>
                  <a:lnTo>
                    <a:pt x="57" y="116"/>
                  </a:lnTo>
                  <a:lnTo>
                    <a:pt x="60" y="109"/>
                  </a:lnTo>
                  <a:lnTo>
                    <a:pt x="59" y="94"/>
                  </a:lnTo>
                  <a:lnTo>
                    <a:pt x="50" y="89"/>
                  </a:lnTo>
                  <a:lnTo>
                    <a:pt x="45" y="83"/>
                  </a:lnTo>
                  <a:lnTo>
                    <a:pt x="45" y="70"/>
                  </a:lnTo>
                  <a:lnTo>
                    <a:pt x="51" y="65"/>
                  </a:lnTo>
                  <a:lnTo>
                    <a:pt x="61" y="66"/>
                  </a:lnTo>
                  <a:lnTo>
                    <a:pt x="63" y="51"/>
                  </a:lnTo>
                  <a:lnTo>
                    <a:pt x="61" y="36"/>
                  </a:lnTo>
                  <a:lnTo>
                    <a:pt x="55" y="30"/>
                  </a:lnTo>
                  <a:lnTo>
                    <a:pt x="44" y="29"/>
                  </a:lnTo>
                  <a:lnTo>
                    <a:pt x="41" y="15"/>
                  </a:lnTo>
                  <a:lnTo>
                    <a:pt x="33" y="14"/>
                  </a:lnTo>
                  <a:lnTo>
                    <a:pt x="29" y="2"/>
                  </a:lnTo>
                  <a:lnTo>
                    <a:pt x="18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3" name="Freeform 101">
              <a:extLst>
                <a:ext uri="{FF2B5EF4-FFF2-40B4-BE49-F238E27FC236}">
                  <a16:creationId xmlns:a16="http://schemas.microsoft.com/office/drawing/2014/main" id="{84FBC04A-9B26-42F4-8BBC-E685954D3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360" y="3962887"/>
              <a:ext cx="79651" cy="109405"/>
            </a:xfrm>
            <a:custGeom>
              <a:avLst/>
              <a:gdLst>
                <a:gd name="T0" fmla="*/ 19 w 61"/>
                <a:gd name="T1" fmla="*/ 15 h 82"/>
                <a:gd name="T2" fmla="*/ 17 w 61"/>
                <a:gd name="T3" fmla="*/ 30 h 82"/>
                <a:gd name="T4" fmla="*/ 7 w 61"/>
                <a:gd name="T5" fmla="*/ 29 h 82"/>
                <a:gd name="T6" fmla="*/ 0 w 61"/>
                <a:gd name="T7" fmla="*/ 34 h 82"/>
                <a:gd name="T8" fmla="*/ 1 w 61"/>
                <a:gd name="T9" fmla="*/ 47 h 82"/>
                <a:gd name="T10" fmla="*/ 6 w 61"/>
                <a:gd name="T11" fmla="*/ 53 h 82"/>
                <a:gd name="T12" fmla="*/ 14 w 61"/>
                <a:gd name="T13" fmla="*/ 59 h 82"/>
                <a:gd name="T14" fmla="*/ 15 w 61"/>
                <a:gd name="T15" fmla="*/ 73 h 82"/>
                <a:gd name="T16" fmla="*/ 13 w 61"/>
                <a:gd name="T17" fmla="*/ 81 h 82"/>
                <a:gd name="T18" fmla="*/ 30 w 61"/>
                <a:gd name="T19" fmla="*/ 80 h 82"/>
                <a:gd name="T20" fmla="*/ 30 w 61"/>
                <a:gd name="T21" fmla="*/ 67 h 82"/>
                <a:gd name="T22" fmla="*/ 52 w 61"/>
                <a:gd name="T23" fmla="*/ 65 h 82"/>
                <a:gd name="T24" fmla="*/ 56 w 61"/>
                <a:gd name="T25" fmla="*/ 61 h 82"/>
                <a:gd name="T26" fmla="*/ 56 w 61"/>
                <a:gd name="T27" fmla="*/ 19 h 82"/>
                <a:gd name="T28" fmla="*/ 60 w 61"/>
                <a:gd name="T29" fmla="*/ 10 h 82"/>
                <a:gd name="T30" fmla="*/ 54 w 61"/>
                <a:gd name="T31" fmla="*/ 0 h 82"/>
                <a:gd name="T32" fmla="*/ 37 w 61"/>
                <a:gd name="T33" fmla="*/ 0 h 82"/>
                <a:gd name="T34" fmla="*/ 32 w 61"/>
                <a:gd name="T35" fmla="*/ 8 h 82"/>
                <a:gd name="T36" fmla="*/ 19 w 61"/>
                <a:gd name="T37" fmla="*/ 1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82">
                  <a:moveTo>
                    <a:pt x="19" y="15"/>
                  </a:moveTo>
                  <a:lnTo>
                    <a:pt x="17" y="30"/>
                  </a:lnTo>
                  <a:lnTo>
                    <a:pt x="7" y="29"/>
                  </a:lnTo>
                  <a:lnTo>
                    <a:pt x="0" y="34"/>
                  </a:lnTo>
                  <a:lnTo>
                    <a:pt x="1" y="47"/>
                  </a:lnTo>
                  <a:lnTo>
                    <a:pt x="6" y="53"/>
                  </a:lnTo>
                  <a:lnTo>
                    <a:pt x="14" y="59"/>
                  </a:lnTo>
                  <a:lnTo>
                    <a:pt x="15" y="73"/>
                  </a:lnTo>
                  <a:lnTo>
                    <a:pt x="13" y="81"/>
                  </a:lnTo>
                  <a:lnTo>
                    <a:pt x="30" y="80"/>
                  </a:lnTo>
                  <a:lnTo>
                    <a:pt x="30" y="67"/>
                  </a:lnTo>
                  <a:lnTo>
                    <a:pt x="52" y="65"/>
                  </a:lnTo>
                  <a:lnTo>
                    <a:pt x="56" y="61"/>
                  </a:lnTo>
                  <a:lnTo>
                    <a:pt x="56" y="19"/>
                  </a:lnTo>
                  <a:lnTo>
                    <a:pt x="60" y="10"/>
                  </a:lnTo>
                  <a:lnTo>
                    <a:pt x="54" y="0"/>
                  </a:lnTo>
                  <a:lnTo>
                    <a:pt x="37" y="0"/>
                  </a:lnTo>
                  <a:lnTo>
                    <a:pt x="32" y="8"/>
                  </a:lnTo>
                  <a:lnTo>
                    <a:pt x="19" y="15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4" name="Freeform 102">
              <a:extLst>
                <a:ext uri="{FF2B5EF4-FFF2-40B4-BE49-F238E27FC236}">
                  <a16:creationId xmlns:a16="http://schemas.microsoft.com/office/drawing/2014/main" id="{2D88168E-1D6E-4A59-8477-5BAD7569F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1832" y="4008076"/>
              <a:ext cx="765604" cy="856211"/>
            </a:xfrm>
            <a:custGeom>
              <a:avLst/>
              <a:gdLst>
                <a:gd name="T0" fmla="*/ 58 w 573"/>
                <a:gd name="T1" fmla="*/ 58 h 641"/>
                <a:gd name="T2" fmla="*/ 62 w 573"/>
                <a:gd name="T3" fmla="*/ 98 h 641"/>
                <a:gd name="T4" fmla="*/ 57 w 573"/>
                <a:gd name="T5" fmla="*/ 131 h 641"/>
                <a:gd name="T6" fmla="*/ 29 w 573"/>
                <a:gd name="T7" fmla="*/ 147 h 641"/>
                <a:gd name="T8" fmla="*/ 18 w 573"/>
                <a:gd name="T9" fmla="*/ 178 h 641"/>
                <a:gd name="T10" fmla="*/ 0 w 573"/>
                <a:gd name="T11" fmla="*/ 201 h 641"/>
                <a:gd name="T12" fmla="*/ 17 w 573"/>
                <a:gd name="T13" fmla="*/ 228 h 641"/>
                <a:gd name="T14" fmla="*/ 42 w 573"/>
                <a:gd name="T15" fmla="*/ 241 h 641"/>
                <a:gd name="T16" fmla="*/ 71 w 573"/>
                <a:gd name="T17" fmla="*/ 259 h 641"/>
                <a:gd name="T18" fmla="*/ 96 w 573"/>
                <a:gd name="T19" fmla="*/ 252 h 641"/>
                <a:gd name="T20" fmla="*/ 108 w 573"/>
                <a:gd name="T21" fmla="*/ 235 h 641"/>
                <a:gd name="T22" fmla="*/ 136 w 573"/>
                <a:gd name="T23" fmla="*/ 277 h 641"/>
                <a:gd name="T24" fmla="*/ 163 w 573"/>
                <a:gd name="T25" fmla="*/ 286 h 641"/>
                <a:gd name="T26" fmla="*/ 190 w 573"/>
                <a:gd name="T27" fmla="*/ 299 h 641"/>
                <a:gd name="T28" fmla="*/ 207 w 573"/>
                <a:gd name="T29" fmla="*/ 316 h 641"/>
                <a:gd name="T30" fmla="*/ 204 w 573"/>
                <a:gd name="T31" fmla="*/ 343 h 641"/>
                <a:gd name="T32" fmla="*/ 230 w 573"/>
                <a:gd name="T33" fmla="*/ 359 h 641"/>
                <a:gd name="T34" fmla="*/ 245 w 573"/>
                <a:gd name="T35" fmla="*/ 376 h 641"/>
                <a:gd name="T36" fmla="*/ 230 w 573"/>
                <a:gd name="T37" fmla="*/ 405 h 641"/>
                <a:gd name="T38" fmla="*/ 243 w 573"/>
                <a:gd name="T39" fmla="*/ 431 h 641"/>
                <a:gd name="T40" fmla="*/ 268 w 573"/>
                <a:gd name="T41" fmla="*/ 445 h 641"/>
                <a:gd name="T42" fmla="*/ 295 w 573"/>
                <a:gd name="T43" fmla="*/ 464 h 641"/>
                <a:gd name="T44" fmla="*/ 302 w 573"/>
                <a:gd name="T45" fmla="*/ 520 h 641"/>
                <a:gd name="T46" fmla="*/ 299 w 573"/>
                <a:gd name="T47" fmla="*/ 533 h 641"/>
                <a:gd name="T48" fmla="*/ 277 w 573"/>
                <a:gd name="T49" fmla="*/ 557 h 641"/>
                <a:gd name="T50" fmla="*/ 269 w 573"/>
                <a:gd name="T51" fmla="*/ 584 h 641"/>
                <a:gd name="T52" fmla="*/ 320 w 573"/>
                <a:gd name="T53" fmla="*/ 629 h 641"/>
                <a:gd name="T54" fmla="*/ 331 w 573"/>
                <a:gd name="T55" fmla="*/ 611 h 641"/>
                <a:gd name="T56" fmla="*/ 342 w 573"/>
                <a:gd name="T57" fmla="*/ 581 h 641"/>
                <a:gd name="T58" fmla="*/ 339 w 573"/>
                <a:gd name="T59" fmla="*/ 603 h 641"/>
                <a:gd name="T60" fmla="*/ 364 w 573"/>
                <a:gd name="T61" fmla="*/ 578 h 641"/>
                <a:gd name="T62" fmla="*/ 383 w 573"/>
                <a:gd name="T63" fmla="*/ 500 h 641"/>
                <a:gd name="T64" fmla="*/ 403 w 573"/>
                <a:gd name="T65" fmla="*/ 476 h 641"/>
                <a:gd name="T66" fmla="*/ 456 w 573"/>
                <a:gd name="T67" fmla="*/ 455 h 641"/>
                <a:gd name="T68" fmla="*/ 486 w 573"/>
                <a:gd name="T69" fmla="*/ 420 h 641"/>
                <a:gd name="T70" fmla="*/ 501 w 573"/>
                <a:gd name="T71" fmla="*/ 365 h 641"/>
                <a:gd name="T72" fmla="*/ 525 w 573"/>
                <a:gd name="T73" fmla="*/ 280 h 641"/>
                <a:gd name="T74" fmla="*/ 536 w 573"/>
                <a:gd name="T75" fmla="*/ 247 h 641"/>
                <a:gd name="T76" fmla="*/ 558 w 573"/>
                <a:gd name="T77" fmla="*/ 226 h 641"/>
                <a:gd name="T78" fmla="*/ 563 w 573"/>
                <a:gd name="T79" fmla="*/ 198 h 641"/>
                <a:gd name="T80" fmla="*/ 562 w 573"/>
                <a:gd name="T81" fmla="*/ 184 h 641"/>
                <a:gd name="T82" fmla="*/ 542 w 573"/>
                <a:gd name="T83" fmla="*/ 148 h 641"/>
                <a:gd name="T84" fmla="*/ 513 w 573"/>
                <a:gd name="T85" fmla="*/ 130 h 641"/>
                <a:gd name="T86" fmla="*/ 486 w 573"/>
                <a:gd name="T87" fmla="*/ 114 h 641"/>
                <a:gd name="T88" fmla="*/ 456 w 573"/>
                <a:gd name="T89" fmla="*/ 109 h 641"/>
                <a:gd name="T90" fmla="*/ 426 w 573"/>
                <a:gd name="T91" fmla="*/ 92 h 641"/>
                <a:gd name="T92" fmla="*/ 385 w 573"/>
                <a:gd name="T93" fmla="*/ 84 h 641"/>
                <a:gd name="T94" fmla="*/ 358 w 573"/>
                <a:gd name="T95" fmla="*/ 102 h 641"/>
                <a:gd name="T96" fmla="*/ 362 w 573"/>
                <a:gd name="T97" fmla="*/ 74 h 641"/>
                <a:gd name="T98" fmla="*/ 334 w 573"/>
                <a:gd name="T99" fmla="*/ 90 h 641"/>
                <a:gd name="T100" fmla="*/ 330 w 573"/>
                <a:gd name="T101" fmla="*/ 81 h 641"/>
                <a:gd name="T102" fmla="*/ 349 w 573"/>
                <a:gd name="T103" fmla="*/ 48 h 641"/>
                <a:gd name="T104" fmla="*/ 318 w 573"/>
                <a:gd name="T105" fmla="*/ 14 h 641"/>
                <a:gd name="T106" fmla="*/ 302 w 573"/>
                <a:gd name="T107" fmla="*/ 40 h 641"/>
                <a:gd name="T108" fmla="*/ 259 w 573"/>
                <a:gd name="T109" fmla="*/ 33 h 641"/>
                <a:gd name="T110" fmla="*/ 230 w 573"/>
                <a:gd name="T111" fmla="*/ 47 h 641"/>
                <a:gd name="T112" fmla="*/ 209 w 573"/>
                <a:gd name="T113" fmla="*/ 46 h 641"/>
                <a:gd name="T114" fmla="*/ 203 w 573"/>
                <a:gd name="T115" fmla="*/ 3 h 641"/>
                <a:gd name="T116" fmla="*/ 162 w 573"/>
                <a:gd name="T117" fmla="*/ 11 h 641"/>
                <a:gd name="T118" fmla="*/ 136 w 573"/>
                <a:gd name="T119" fmla="*/ 7 h 641"/>
                <a:gd name="T120" fmla="*/ 143 w 573"/>
                <a:gd name="T121" fmla="*/ 36 h 641"/>
                <a:gd name="T122" fmla="*/ 117 w 573"/>
                <a:gd name="T123" fmla="*/ 58 h 641"/>
                <a:gd name="T124" fmla="*/ 89 w 573"/>
                <a:gd name="T125" fmla="*/ 39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3" h="641">
                  <a:moveTo>
                    <a:pt x="89" y="39"/>
                  </a:moveTo>
                  <a:lnTo>
                    <a:pt x="64" y="47"/>
                  </a:lnTo>
                  <a:lnTo>
                    <a:pt x="58" y="58"/>
                  </a:lnTo>
                  <a:lnTo>
                    <a:pt x="66" y="65"/>
                  </a:lnTo>
                  <a:lnTo>
                    <a:pt x="58" y="70"/>
                  </a:lnTo>
                  <a:lnTo>
                    <a:pt x="62" y="98"/>
                  </a:lnTo>
                  <a:lnTo>
                    <a:pt x="62" y="111"/>
                  </a:lnTo>
                  <a:lnTo>
                    <a:pt x="47" y="113"/>
                  </a:lnTo>
                  <a:lnTo>
                    <a:pt x="57" y="131"/>
                  </a:lnTo>
                  <a:lnTo>
                    <a:pt x="53" y="145"/>
                  </a:lnTo>
                  <a:lnTo>
                    <a:pt x="42" y="151"/>
                  </a:lnTo>
                  <a:lnTo>
                    <a:pt x="29" y="147"/>
                  </a:lnTo>
                  <a:lnTo>
                    <a:pt x="19" y="154"/>
                  </a:lnTo>
                  <a:lnTo>
                    <a:pt x="14" y="168"/>
                  </a:lnTo>
                  <a:lnTo>
                    <a:pt x="18" y="178"/>
                  </a:lnTo>
                  <a:lnTo>
                    <a:pt x="11" y="183"/>
                  </a:lnTo>
                  <a:lnTo>
                    <a:pt x="3" y="187"/>
                  </a:lnTo>
                  <a:lnTo>
                    <a:pt x="0" y="201"/>
                  </a:lnTo>
                  <a:lnTo>
                    <a:pt x="3" y="210"/>
                  </a:lnTo>
                  <a:lnTo>
                    <a:pt x="14" y="219"/>
                  </a:lnTo>
                  <a:lnTo>
                    <a:pt x="17" y="228"/>
                  </a:lnTo>
                  <a:lnTo>
                    <a:pt x="27" y="230"/>
                  </a:lnTo>
                  <a:lnTo>
                    <a:pt x="29" y="238"/>
                  </a:lnTo>
                  <a:lnTo>
                    <a:pt x="42" y="241"/>
                  </a:lnTo>
                  <a:lnTo>
                    <a:pt x="53" y="234"/>
                  </a:lnTo>
                  <a:lnTo>
                    <a:pt x="58" y="252"/>
                  </a:lnTo>
                  <a:lnTo>
                    <a:pt x="71" y="259"/>
                  </a:lnTo>
                  <a:lnTo>
                    <a:pt x="81" y="259"/>
                  </a:lnTo>
                  <a:lnTo>
                    <a:pt x="91" y="256"/>
                  </a:lnTo>
                  <a:lnTo>
                    <a:pt x="96" y="252"/>
                  </a:lnTo>
                  <a:lnTo>
                    <a:pt x="99" y="245"/>
                  </a:lnTo>
                  <a:lnTo>
                    <a:pt x="107" y="246"/>
                  </a:lnTo>
                  <a:lnTo>
                    <a:pt x="108" y="235"/>
                  </a:lnTo>
                  <a:lnTo>
                    <a:pt x="128" y="237"/>
                  </a:lnTo>
                  <a:lnTo>
                    <a:pt x="130" y="267"/>
                  </a:lnTo>
                  <a:lnTo>
                    <a:pt x="136" y="277"/>
                  </a:lnTo>
                  <a:lnTo>
                    <a:pt x="138" y="282"/>
                  </a:lnTo>
                  <a:lnTo>
                    <a:pt x="161" y="282"/>
                  </a:lnTo>
                  <a:lnTo>
                    <a:pt x="163" y="286"/>
                  </a:lnTo>
                  <a:lnTo>
                    <a:pt x="173" y="288"/>
                  </a:lnTo>
                  <a:lnTo>
                    <a:pt x="175" y="297"/>
                  </a:lnTo>
                  <a:lnTo>
                    <a:pt x="190" y="299"/>
                  </a:lnTo>
                  <a:lnTo>
                    <a:pt x="197" y="301"/>
                  </a:lnTo>
                  <a:lnTo>
                    <a:pt x="199" y="315"/>
                  </a:lnTo>
                  <a:lnTo>
                    <a:pt x="207" y="316"/>
                  </a:lnTo>
                  <a:lnTo>
                    <a:pt x="199" y="322"/>
                  </a:lnTo>
                  <a:lnTo>
                    <a:pt x="200" y="342"/>
                  </a:lnTo>
                  <a:lnTo>
                    <a:pt x="204" y="343"/>
                  </a:lnTo>
                  <a:lnTo>
                    <a:pt x="209" y="349"/>
                  </a:lnTo>
                  <a:lnTo>
                    <a:pt x="229" y="348"/>
                  </a:lnTo>
                  <a:lnTo>
                    <a:pt x="230" y="359"/>
                  </a:lnTo>
                  <a:lnTo>
                    <a:pt x="238" y="361"/>
                  </a:lnTo>
                  <a:lnTo>
                    <a:pt x="240" y="372"/>
                  </a:lnTo>
                  <a:lnTo>
                    <a:pt x="245" y="376"/>
                  </a:lnTo>
                  <a:lnTo>
                    <a:pt x="243" y="394"/>
                  </a:lnTo>
                  <a:lnTo>
                    <a:pt x="238" y="403"/>
                  </a:lnTo>
                  <a:lnTo>
                    <a:pt x="230" y="405"/>
                  </a:lnTo>
                  <a:lnTo>
                    <a:pt x="231" y="416"/>
                  </a:lnTo>
                  <a:lnTo>
                    <a:pt x="242" y="420"/>
                  </a:lnTo>
                  <a:lnTo>
                    <a:pt x="243" y="431"/>
                  </a:lnTo>
                  <a:lnTo>
                    <a:pt x="257" y="435"/>
                  </a:lnTo>
                  <a:lnTo>
                    <a:pt x="260" y="442"/>
                  </a:lnTo>
                  <a:lnTo>
                    <a:pt x="268" y="445"/>
                  </a:lnTo>
                  <a:lnTo>
                    <a:pt x="281" y="446"/>
                  </a:lnTo>
                  <a:lnTo>
                    <a:pt x="283" y="463"/>
                  </a:lnTo>
                  <a:lnTo>
                    <a:pt x="295" y="464"/>
                  </a:lnTo>
                  <a:lnTo>
                    <a:pt x="297" y="501"/>
                  </a:lnTo>
                  <a:lnTo>
                    <a:pt x="300" y="504"/>
                  </a:lnTo>
                  <a:lnTo>
                    <a:pt x="302" y="520"/>
                  </a:lnTo>
                  <a:lnTo>
                    <a:pt x="309" y="520"/>
                  </a:lnTo>
                  <a:lnTo>
                    <a:pt x="310" y="531"/>
                  </a:lnTo>
                  <a:lnTo>
                    <a:pt x="299" y="533"/>
                  </a:lnTo>
                  <a:lnTo>
                    <a:pt x="292" y="543"/>
                  </a:lnTo>
                  <a:lnTo>
                    <a:pt x="285" y="546"/>
                  </a:lnTo>
                  <a:lnTo>
                    <a:pt x="277" y="557"/>
                  </a:lnTo>
                  <a:lnTo>
                    <a:pt x="269" y="565"/>
                  </a:lnTo>
                  <a:lnTo>
                    <a:pt x="264" y="576"/>
                  </a:lnTo>
                  <a:lnTo>
                    <a:pt x="269" y="584"/>
                  </a:lnTo>
                  <a:lnTo>
                    <a:pt x="283" y="589"/>
                  </a:lnTo>
                  <a:lnTo>
                    <a:pt x="314" y="618"/>
                  </a:lnTo>
                  <a:lnTo>
                    <a:pt x="320" y="629"/>
                  </a:lnTo>
                  <a:lnTo>
                    <a:pt x="323" y="640"/>
                  </a:lnTo>
                  <a:lnTo>
                    <a:pt x="330" y="628"/>
                  </a:lnTo>
                  <a:lnTo>
                    <a:pt x="331" y="611"/>
                  </a:lnTo>
                  <a:lnTo>
                    <a:pt x="335" y="599"/>
                  </a:lnTo>
                  <a:lnTo>
                    <a:pt x="336" y="580"/>
                  </a:lnTo>
                  <a:lnTo>
                    <a:pt x="342" y="581"/>
                  </a:lnTo>
                  <a:lnTo>
                    <a:pt x="345" y="585"/>
                  </a:lnTo>
                  <a:lnTo>
                    <a:pt x="343" y="595"/>
                  </a:lnTo>
                  <a:lnTo>
                    <a:pt x="339" y="603"/>
                  </a:lnTo>
                  <a:lnTo>
                    <a:pt x="353" y="598"/>
                  </a:lnTo>
                  <a:lnTo>
                    <a:pt x="356" y="585"/>
                  </a:lnTo>
                  <a:lnTo>
                    <a:pt x="364" y="578"/>
                  </a:lnTo>
                  <a:lnTo>
                    <a:pt x="362" y="558"/>
                  </a:lnTo>
                  <a:lnTo>
                    <a:pt x="378" y="548"/>
                  </a:lnTo>
                  <a:lnTo>
                    <a:pt x="383" y="500"/>
                  </a:lnTo>
                  <a:lnTo>
                    <a:pt x="386" y="489"/>
                  </a:lnTo>
                  <a:lnTo>
                    <a:pt x="398" y="484"/>
                  </a:lnTo>
                  <a:lnTo>
                    <a:pt x="403" y="476"/>
                  </a:lnTo>
                  <a:lnTo>
                    <a:pt x="411" y="470"/>
                  </a:lnTo>
                  <a:lnTo>
                    <a:pt x="426" y="459"/>
                  </a:lnTo>
                  <a:lnTo>
                    <a:pt x="456" y="455"/>
                  </a:lnTo>
                  <a:lnTo>
                    <a:pt x="459" y="447"/>
                  </a:lnTo>
                  <a:lnTo>
                    <a:pt x="482" y="446"/>
                  </a:lnTo>
                  <a:lnTo>
                    <a:pt x="486" y="420"/>
                  </a:lnTo>
                  <a:lnTo>
                    <a:pt x="493" y="408"/>
                  </a:lnTo>
                  <a:lnTo>
                    <a:pt x="499" y="392"/>
                  </a:lnTo>
                  <a:lnTo>
                    <a:pt x="501" y="365"/>
                  </a:lnTo>
                  <a:lnTo>
                    <a:pt x="508" y="361"/>
                  </a:lnTo>
                  <a:lnTo>
                    <a:pt x="512" y="285"/>
                  </a:lnTo>
                  <a:lnTo>
                    <a:pt x="525" y="280"/>
                  </a:lnTo>
                  <a:lnTo>
                    <a:pt x="525" y="265"/>
                  </a:lnTo>
                  <a:lnTo>
                    <a:pt x="532" y="261"/>
                  </a:lnTo>
                  <a:lnTo>
                    <a:pt x="536" y="247"/>
                  </a:lnTo>
                  <a:lnTo>
                    <a:pt x="543" y="244"/>
                  </a:lnTo>
                  <a:lnTo>
                    <a:pt x="547" y="230"/>
                  </a:lnTo>
                  <a:lnTo>
                    <a:pt x="558" y="226"/>
                  </a:lnTo>
                  <a:lnTo>
                    <a:pt x="558" y="214"/>
                  </a:lnTo>
                  <a:lnTo>
                    <a:pt x="564" y="212"/>
                  </a:lnTo>
                  <a:lnTo>
                    <a:pt x="563" y="198"/>
                  </a:lnTo>
                  <a:lnTo>
                    <a:pt x="569" y="198"/>
                  </a:lnTo>
                  <a:lnTo>
                    <a:pt x="572" y="185"/>
                  </a:lnTo>
                  <a:lnTo>
                    <a:pt x="562" y="184"/>
                  </a:lnTo>
                  <a:lnTo>
                    <a:pt x="559" y="156"/>
                  </a:lnTo>
                  <a:lnTo>
                    <a:pt x="553" y="150"/>
                  </a:lnTo>
                  <a:lnTo>
                    <a:pt x="542" y="148"/>
                  </a:lnTo>
                  <a:lnTo>
                    <a:pt x="533" y="142"/>
                  </a:lnTo>
                  <a:lnTo>
                    <a:pt x="525" y="130"/>
                  </a:lnTo>
                  <a:lnTo>
                    <a:pt x="513" y="130"/>
                  </a:lnTo>
                  <a:lnTo>
                    <a:pt x="510" y="119"/>
                  </a:lnTo>
                  <a:lnTo>
                    <a:pt x="500" y="114"/>
                  </a:lnTo>
                  <a:lnTo>
                    <a:pt x="486" y="114"/>
                  </a:lnTo>
                  <a:lnTo>
                    <a:pt x="472" y="111"/>
                  </a:lnTo>
                  <a:lnTo>
                    <a:pt x="465" y="104"/>
                  </a:lnTo>
                  <a:lnTo>
                    <a:pt x="456" y="109"/>
                  </a:lnTo>
                  <a:lnTo>
                    <a:pt x="447" y="110"/>
                  </a:lnTo>
                  <a:lnTo>
                    <a:pt x="435" y="103"/>
                  </a:lnTo>
                  <a:lnTo>
                    <a:pt x="426" y="92"/>
                  </a:lnTo>
                  <a:lnTo>
                    <a:pt x="414" y="84"/>
                  </a:lnTo>
                  <a:lnTo>
                    <a:pt x="401" y="82"/>
                  </a:lnTo>
                  <a:lnTo>
                    <a:pt x="385" y="84"/>
                  </a:lnTo>
                  <a:lnTo>
                    <a:pt x="375" y="87"/>
                  </a:lnTo>
                  <a:lnTo>
                    <a:pt x="371" y="95"/>
                  </a:lnTo>
                  <a:lnTo>
                    <a:pt x="358" y="102"/>
                  </a:lnTo>
                  <a:lnTo>
                    <a:pt x="364" y="92"/>
                  </a:lnTo>
                  <a:lnTo>
                    <a:pt x="370" y="80"/>
                  </a:lnTo>
                  <a:lnTo>
                    <a:pt x="362" y="74"/>
                  </a:lnTo>
                  <a:lnTo>
                    <a:pt x="351" y="74"/>
                  </a:lnTo>
                  <a:lnTo>
                    <a:pt x="342" y="81"/>
                  </a:lnTo>
                  <a:lnTo>
                    <a:pt x="334" y="90"/>
                  </a:lnTo>
                  <a:lnTo>
                    <a:pt x="327" y="99"/>
                  </a:lnTo>
                  <a:lnTo>
                    <a:pt x="317" y="103"/>
                  </a:lnTo>
                  <a:lnTo>
                    <a:pt x="330" y="81"/>
                  </a:lnTo>
                  <a:lnTo>
                    <a:pt x="338" y="70"/>
                  </a:lnTo>
                  <a:lnTo>
                    <a:pt x="345" y="56"/>
                  </a:lnTo>
                  <a:lnTo>
                    <a:pt x="349" y="48"/>
                  </a:lnTo>
                  <a:lnTo>
                    <a:pt x="338" y="23"/>
                  </a:lnTo>
                  <a:lnTo>
                    <a:pt x="330" y="14"/>
                  </a:lnTo>
                  <a:lnTo>
                    <a:pt x="318" y="14"/>
                  </a:lnTo>
                  <a:lnTo>
                    <a:pt x="310" y="22"/>
                  </a:lnTo>
                  <a:lnTo>
                    <a:pt x="305" y="31"/>
                  </a:lnTo>
                  <a:lnTo>
                    <a:pt x="302" y="40"/>
                  </a:lnTo>
                  <a:lnTo>
                    <a:pt x="286" y="38"/>
                  </a:lnTo>
                  <a:lnTo>
                    <a:pt x="280" y="31"/>
                  </a:lnTo>
                  <a:lnTo>
                    <a:pt x="259" y="33"/>
                  </a:lnTo>
                  <a:lnTo>
                    <a:pt x="258" y="46"/>
                  </a:lnTo>
                  <a:lnTo>
                    <a:pt x="242" y="47"/>
                  </a:lnTo>
                  <a:lnTo>
                    <a:pt x="230" y="47"/>
                  </a:lnTo>
                  <a:lnTo>
                    <a:pt x="225" y="53"/>
                  </a:lnTo>
                  <a:lnTo>
                    <a:pt x="216" y="54"/>
                  </a:lnTo>
                  <a:lnTo>
                    <a:pt x="209" y="46"/>
                  </a:lnTo>
                  <a:lnTo>
                    <a:pt x="202" y="31"/>
                  </a:lnTo>
                  <a:lnTo>
                    <a:pt x="206" y="20"/>
                  </a:lnTo>
                  <a:lnTo>
                    <a:pt x="203" y="3"/>
                  </a:lnTo>
                  <a:lnTo>
                    <a:pt x="191" y="0"/>
                  </a:lnTo>
                  <a:lnTo>
                    <a:pt x="187" y="9"/>
                  </a:lnTo>
                  <a:lnTo>
                    <a:pt x="162" y="11"/>
                  </a:lnTo>
                  <a:lnTo>
                    <a:pt x="154" y="16"/>
                  </a:lnTo>
                  <a:lnTo>
                    <a:pt x="142" y="5"/>
                  </a:lnTo>
                  <a:lnTo>
                    <a:pt x="136" y="7"/>
                  </a:lnTo>
                  <a:lnTo>
                    <a:pt x="132" y="20"/>
                  </a:lnTo>
                  <a:lnTo>
                    <a:pt x="134" y="29"/>
                  </a:lnTo>
                  <a:lnTo>
                    <a:pt x="143" y="36"/>
                  </a:lnTo>
                  <a:lnTo>
                    <a:pt x="144" y="47"/>
                  </a:lnTo>
                  <a:lnTo>
                    <a:pt x="132" y="56"/>
                  </a:lnTo>
                  <a:lnTo>
                    <a:pt x="117" y="58"/>
                  </a:lnTo>
                  <a:lnTo>
                    <a:pt x="106" y="53"/>
                  </a:lnTo>
                  <a:lnTo>
                    <a:pt x="98" y="42"/>
                  </a:lnTo>
                  <a:lnTo>
                    <a:pt x="89" y="3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5" name="Freeform 103">
              <a:extLst>
                <a:ext uri="{FF2B5EF4-FFF2-40B4-BE49-F238E27FC236}">
                  <a16:creationId xmlns:a16="http://schemas.microsoft.com/office/drawing/2014/main" id="{844CFE00-8513-4CFB-9C73-6A9E4FEF1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3313" y="2440734"/>
              <a:ext cx="175946" cy="108216"/>
            </a:xfrm>
            <a:custGeom>
              <a:avLst/>
              <a:gdLst>
                <a:gd name="T0" fmla="*/ 40 w 133"/>
                <a:gd name="T1" fmla="*/ 15 h 81"/>
                <a:gd name="T2" fmla="*/ 22 w 133"/>
                <a:gd name="T3" fmla="*/ 0 h 81"/>
                <a:gd name="T4" fmla="*/ 0 w 133"/>
                <a:gd name="T5" fmla="*/ 25 h 81"/>
                <a:gd name="T6" fmla="*/ 2 w 133"/>
                <a:gd name="T7" fmla="*/ 37 h 81"/>
                <a:gd name="T8" fmla="*/ 27 w 133"/>
                <a:gd name="T9" fmla="*/ 32 h 81"/>
                <a:gd name="T10" fmla="*/ 27 w 133"/>
                <a:gd name="T11" fmla="*/ 52 h 81"/>
                <a:gd name="T12" fmla="*/ 19 w 133"/>
                <a:gd name="T13" fmla="*/ 65 h 81"/>
                <a:gd name="T14" fmla="*/ 41 w 133"/>
                <a:gd name="T15" fmla="*/ 60 h 81"/>
                <a:gd name="T16" fmla="*/ 64 w 133"/>
                <a:gd name="T17" fmla="*/ 71 h 81"/>
                <a:gd name="T18" fmla="*/ 72 w 133"/>
                <a:gd name="T19" fmla="*/ 80 h 81"/>
                <a:gd name="T20" fmla="*/ 91 w 133"/>
                <a:gd name="T21" fmla="*/ 60 h 81"/>
                <a:gd name="T22" fmla="*/ 109 w 133"/>
                <a:gd name="T23" fmla="*/ 60 h 81"/>
                <a:gd name="T24" fmla="*/ 127 w 133"/>
                <a:gd name="T25" fmla="*/ 48 h 81"/>
                <a:gd name="T26" fmla="*/ 132 w 133"/>
                <a:gd name="T27" fmla="*/ 27 h 81"/>
                <a:gd name="T28" fmla="*/ 127 w 133"/>
                <a:gd name="T29" fmla="*/ 4 h 81"/>
                <a:gd name="T30" fmla="*/ 102 w 133"/>
                <a:gd name="T31" fmla="*/ 4 h 81"/>
                <a:gd name="T32" fmla="*/ 77 w 133"/>
                <a:gd name="T33" fmla="*/ 12 h 81"/>
                <a:gd name="T34" fmla="*/ 49 w 133"/>
                <a:gd name="T35" fmla="*/ 3 h 81"/>
                <a:gd name="T36" fmla="*/ 40 w 133"/>
                <a:gd name="T37" fmla="*/ 1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" h="81">
                  <a:moveTo>
                    <a:pt x="40" y="15"/>
                  </a:moveTo>
                  <a:lnTo>
                    <a:pt x="22" y="0"/>
                  </a:lnTo>
                  <a:lnTo>
                    <a:pt x="0" y="25"/>
                  </a:lnTo>
                  <a:lnTo>
                    <a:pt x="2" y="37"/>
                  </a:lnTo>
                  <a:lnTo>
                    <a:pt x="27" y="32"/>
                  </a:lnTo>
                  <a:lnTo>
                    <a:pt x="27" y="52"/>
                  </a:lnTo>
                  <a:lnTo>
                    <a:pt x="19" y="65"/>
                  </a:lnTo>
                  <a:lnTo>
                    <a:pt x="41" y="60"/>
                  </a:lnTo>
                  <a:lnTo>
                    <a:pt x="64" y="71"/>
                  </a:lnTo>
                  <a:lnTo>
                    <a:pt x="72" y="80"/>
                  </a:lnTo>
                  <a:lnTo>
                    <a:pt x="91" y="60"/>
                  </a:lnTo>
                  <a:lnTo>
                    <a:pt x="109" y="60"/>
                  </a:lnTo>
                  <a:lnTo>
                    <a:pt x="127" y="48"/>
                  </a:lnTo>
                  <a:lnTo>
                    <a:pt x="132" y="27"/>
                  </a:lnTo>
                  <a:lnTo>
                    <a:pt x="127" y="4"/>
                  </a:lnTo>
                  <a:lnTo>
                    <a:pt x="102" y="4"/>
                  </a:lnTo>
                  <a:lnTo>
                    <a:pt x="77" y="12"/>
                  </a:lnTo>
                  <a:lnTo>
                    <a:pt x="49" y="3"/>
                  </a:lnTo>
                  <a:lnTo>
                    <a:pt x="40" y="15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F1A7B5-FAC0-4D59-9660-D5BE412F27A9}"/>
              </a:ext>
            </a:extLst>
          </p:cNvPr>
          <p:cNvGrpSpPr/>
          <p:nvPr/>
        </p:nvGrpSpPr>
        <p:grpSpPr>
          <a:xfrm>
            <a:off x="9862968" y="2148815"/>
            <a:ext cx="1338433" cy="1360972"/>
            <a:chOff x="5326419" y="3634673"/>
            <a:chExt cx="1509810" cy="1535235"/>
          </a:xfrm>
          <a:solidFill>
            <a:schemeClr val="accent2"/>
          </a:solidFill>
        </p:grpSpPr>
        <p:sp>
          <p:nvSpPr>
            <p:cNvPr id="160" name="Freeform 116">
              <a:extLst>
                <a:ext uri="{FF2B5EF4-FFF2-40B4-BE49-F238E27FC236}">
                  <a16:creationId xmlns:a16="http://schemas.microsoft.com/office/drawing/2014/main" id="{298A112A-D282-45B4-A1D6-5B2AFCE5D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1809" y="4257804"/>
              <a:ext cx="17832" cy="17838"/>
            </a:xfrm>
            <a:custGeom>
              <a:avLst/>
              <a:gdLst>
                <a:gd name="T0" fmla="*/ 7 w 14"/>
                <a:gd name="T1" fmla="*/ 12 h 13"/>
                <a:gd name="T2" fmla="*/ 7 w 14"/>
                <a:gd name="T3" fmla="*/ 11 h 13"/>
                <a:gd name="T4" fmla="*/ 8 w 14"/>
                <a:gd name="T5" fmla="*/ 11 h 13"/>
                <a:gd name="T6" fmla="*/ 9 w 14"/>
                <a:gd name="T7" fmla="*/ 11 h 13"/>
                <a:gd name="T8" fmla="*/ 10 w 14"/>
                <a:gd name="T9" fmla="*/ 10 h 13"/>
                <a:gd name="T10" fmla="*/ 11 w 14"/>
                <a:gd name="T11" fmla="*/ 8 h 13"/>
                <a:gd name="T12" fmla="*/ 13 w 14"/>
                <a:gd name="T13" fmla="*/ 8 h 13"/>
                <a:gd name="T14" fmla="*/ 13 w 14"/>
                <a:gd name="T15" fmla="*/ 6 h 13"/>
                <a:gd name="T16" fmla="*/ 13 w 14"/>
                <a:gd name="T17" fmla="*/ 5 h 13"/>
                <a:gd name="T18" fmla="*/ 13 w 14"/>
                <a:gd name="T19" fmla="*/ 4 h 13"/>
                <a:gd name="T20" fmla="*/ 13 w 14"/>
                <a:gd name="T21" fmla="*/ 3 h 13"/>
                <a:gd name="T22" fmla="*/ 11 w 14"/>
                <a:gd name="T23" fmla="*/ 3 h 13"/>
                <a:gd name="T24" fmla="*/ 11 w 14"/>
                <a:gd name="T25" fmla="*/ 2 h 13"/>
                <a:gd name="T26" fmla="*/ 11 w 14"/>
                <a:gd name="T27" fmla="*/ 1 h 13"/>
                <a:gd name="T28" fmla="*/ 10 w 14"/>
                <a:gd name="T29" fmla="*/ 1 h 13"/>
                <a:gd name="T30" fmla="*/ 9 w 14"/>
                <a:gd name="T31" fmla="*/ 0 h 13"/>
                <a:gd name="T32" fmla="*/ 8 w 14"/>
                <a:gd name="T33" fmla="*/ 0 h 13"/>
                <a:gd name="T34" fmla="*/ 7 w 14"/>
                <a:gd name="T35" fmla="*/ 0 h 13"/>
                <a:gd name="T36" fmla="*/ 4 w 14"/>
                <a:gd name="T37" fmla="*/ 0 h 13"/>
                <a:gd name="T38" fmla="*/ 3 w 14"/>
                <a:gd name="T39" fmla="*/ 0 h 13"/>
                <a:gd name="T40" fmla="*/ 2 w 14"/>
                <a:gd name="T41" fmla="*/ 0 h 13"/>
                <a:gd name="T42" fmla="*/ 2 w 14"/>
                <a:gd name="T43" fmla="*/ 1 h 13"/>
                <a:gd name="T44" fmla="*/ 1 w 14"/>
                <a:gd name="T45" fmla="*/ 1 h 13"/>
                <a:gd name="T46" fmla="*/ 1 w 14"/>
                <a:gd name="T47" fmla="*/ 2 h 13"/>
                <a:gd name="T48" fmla="*/ 1 w 14"/>
                <a:gd name="T49" fmla="*/ 3 h 13"/>
                <a:gd name="T50" fmla="*/ 0 w 14"/>
                <a:gd name="T51" fmla="*/ 3 h 13"/>
                <a:gd name="T52" fmla="*/ 0 w 14"/>
                <a:gd name="T53" fmla="*/ 4 h 13"/>
                <a:gd name="T54" fmla="*/ 0 w 14"/>
                <a:gd name="T55" fmla="*/ 5 h 13"/>
                <a:gd name="T56" fmla="*/ 0 w 14"/>
                <a:gd name="T57" fmla="*/ 6 h 13"/>
                <a:gd name="T58" fmla="*/ 0 w 14"/>
                <a:gd name="T59" fmla="*/ 8 h 13"/>
                <a:gd name="T60" fmla="*/ 1 w 14"/>
                <a:gd name="T61" fmla="*/ 8 h 13"/>
                <a:gd name="T62" fmla="*/ 2 w 14"/>
                <a:gd name="T63" fmla="*/ 10 h 13"/>
                <a:gd name="T64" fmla="*/ 2 w 14"/>
                <a:gd name="T65" fmla="*/ 11 h 13"/>
                <a:gd name="T66" fmla="*/ 3 w 14"/>
                <a:gd name="T67" fmla="*/ 11 h 13"/>
                <a:gd name="T68" fmla="*/ 4 w 14"/>
                <a:gd name="T69" fmla="*/ 11 h 13"/>
                <a:gd name="T70" fmla="*/ 7 w 14"/>
                <a:gd name="T71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" h="13">
                  <a:moveTo>
                    <a:pt x="7" y="12"/>
                  </a:moveTo>
                  <a:lnTo>
                    <a:pt x="7" y="11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13" y="6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1"/>
                  </a:lnTo>
                  <a:lnTo>
                    <a:pt x="7" y="1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1" name="Freeform 117">
              <a:extLst>
                <a:ext uri="{FF2B5EF4-FFF2-40B4-BE49-F238E27FC236}">
                  <a16:creationId xmlns:a16="http://schemas.microsoft.com/office/drawing/2014/main" id="{66C53637-37E7-49D8-80C8-D79227905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6984" y="4251859"/>
              <a:ext cx="20210" cy="21405"/>
            </a:xfrm>
            <a:custGeom>
              <a:avLst/>
              <a:gdLst>
                <a:gd name="T0" fmla="*/ 2 w 15"/>
                <a:gd name="T1" fmla="*/ 5 h 16"/>
                <a:gd name="T2" fmla="*/ 9 w 15"/>
                <a:gd name="T3" fmla="*/ 0 h 16"/>
                <a:gd name="T4" fmla="*/ 14 w 15"/>
                <a:gd name="T5" fmla="*/ 5 h 16"/>
                <a:gd name="T6" fmla="*/ 13 w 15"/>
                <a:gd name="T7" fmla="*/ 15 h 16"/>
                <a:gd name="T8" fmla="*/ 0 w 15"/>
                <a:gd name="T9" fmla="*/ 11 h 16"/>
                <a:gd name="T10" fmla="*/ 2 w 15"/>
                <a:gd name="T1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2" y="5"/>
                  </a:moveTo>
                  <a:lnTo>
                    <a:pt x="9" y="0"/>
                  </a:lnTo>
                  <a:lnTo>
                    <a:pt x="14" y="5"/>
                  </a:lnTo>
                  <a:lnTo>
                    <a:pt x="13" y="15"/>
                  </a:lnTo>
                  <a:lnTo>
                    <a:pt x="0" y="11"/>
                  </a:lnTo>
                  <a:lnTo>
                    <a:pt x="2" y="5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2" name="Freeform 119">
              <a:extLst>
                <a:ext uri="{FF2B5EF4-FFF2-40B4-BE49-F238E27FC236}">
                  <a16:creationId xmlns:a16="http://schemas.microsoft.com/office/drawing/2014/main" id="{75AE0A74-F49C-457A-A535-E2B5293E7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8256" y="4858342"/>
              <a:ext cx="87973" cy="174810"/>
            </a:xfrm>
            <a:custGeom>
              <a:avLst/>
              <a:gdLst>
                <a:gd name="T0" fmla="*/ 5 w 66"/>
                <a:gd name="T1" fmla="*/ 0 h 132"/>
                <a:gd name="T2" fmla="*/ 5 w 66"/>
                <a:gd name="T3" fmla="*/ 16 h 132"/>
                <a:gd name="T4" fmla="*/ 13 w 66"/>
                <a:gd name="T5" fmla="*/ 34 h 132"/>
                <a:gd name="T6" fmla="*/ 20 w 66"/>
                <a:gd name="T7" fmla="*/ 48 h 132"/>
                <a:gd name="T8" fmla="*/ 14 w 66"/>
                <a:gd name="T9" fmla="*/ 66 h 132"/>
                <a:gd name="T10" fmla="*/ 0 w 66"/>
                <a:gd name="T11" fmla="*/ 83 h 132"/>
                <a:gd name="T12" fmla="*/ 2 w 66"/>
                <a:gd name="T13" fmla="*/ 94 h 132"/>
                <a:gd name="T14" fmla="*/ 7 w 66"/>
                <a:gd name="T15" fmla="*/ 125 h 132"/>
                <a:gd name="T16" fmla="*/ 20 w 66"/>
                <a:gd name="T17" fmla="*/ 131 h 132"/>
                <a:gd name="T18" fmla="*/ 24 w 66"/>
                <a:gd name="T19" fmla="*/ 110 h 132"/>
                <a:gd name="T20" fmla="*/ 38 w 66"/>
                <a:gd name="T21" fmla="*/ 96 h 132"/>
                <a:gd name="T22" fmla="*/ 60 w 66"/>
                <a:gd name="T23" fmla="*/ 83 h 132"/>
                <a:gd name="T24" fmla="*/ 65 w 66"/>
                <a:gd name="T25" fmla="*/ 67 h 132"/>
                <a:gd name="T26" fmla="*/ 64 w 66"/>
                <a:gd name="T27" fmla="*/ 55 h 132"/>
                <a:gd name="T28" fmla="*/ 40 w 66"/>
                <a:gd name="T29" fmla="*/ 55 h 132"/>
                <a:gd name="T30" fmla="*/ 39 w 66"/>
                <a:gd name="T31" fmla="*/ 36 h 132"/>
                <a:gd name="T32" fmla="*/ 32 w 66"/>
                <a:gd name="T33" fmla="*/ 36 h 132"/>
                <a:gd name="T34" fmla="*/ 23 w 66"/>
                <a:gd name="T35" fmla="*/ 32 h 132"/>
                <a:gd name="T36" fmla="*/ 24 w 66"/>
                <a:gd name="T37" fmla="*/ 14 h 132"/>
                <a:gd name="T38" fmla="*/ 19 w 66"/>
                <a:gd name="T39" fmla="*/ 2 h 132"/>
                <a:gd name="T40" fmla="*/ 5 w 66"/>
                <a:gd name="T41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32">
                  <a:moveTo>
                    <a:pt x="5" y="0"/>
                  </a:moveTo>
                  <a:lnTo>
                    <a:pt x="5" y="16"/>
                  </a:lnTo>
                  <a:lnTo>
                    <a:pt x="13" y="34"/>
                  </a:lnTo>
                  <a:lnTo>
                    <a:pt x="20" y="48"/>
                  </a:lnTo>
                  <a:lnTo>
                    <a:pt x="14" y="66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7" y="125"/>
                  </a:lnTo>
                  <a:lnTo>
                    <a:pt x="20" y="131"/>
                  </a:lnTo>
                  <a:lnTo>
                    <a:pt x="24" y="110"/>
                  </a:lnTo>
                  <a:lnTo>
                    <a:pt x="38" y="96"/>
                  </a:lnTo>
                  <a:lnTo>
                    <a:pt x="60" y="83"/>
                  </a:lnTo>
                  <a:lnTo>
                    <a:pt x="65" y="67"/>
                  </a:lnTo>
                  <a:lnTo>
                    <a:pt x="64" y="55"/>
                  </a:lnTo>
                  <a:lnTo>
                    <a:pt x="40" y="55"/>
                  </a:lnTo>
                  <a:lnTo>
                    <a:pt x="39" y="36"/>
                  </a:lnTo>
                  <a:lnTo>
                    <a:pt x="32" y="36"/>
                  </a:lnTo>
                  <a:lnTo>
                    <a:pt x="23" y="32"/>
                  </a:lnTo>
                  <a:lnTo>
                    <a:pt x="24" y="14"/>
                  </a:lnTo>
                  <a:lnTo>
                    <a:pt x="19" y="2"/>
                  </a:lnTo>
                  <a:lnTo>
                    <a:pt x="5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3" name="Freeform 120">
              <a:extLst>
                <a:ext uri="{FF2B5EF4-FFF2-40B4-BE49-F238E27FC236}">
                  <a16:creationId xmlns:a16="http://schemas.microsoft.com/office/drawing/2014/main" id="{1B00A8B9-2A8B-4C08-8F03-966BF0E17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8743" y="5002233"/>
              <a:ext cx="167625" cy="167675"/>
            </a:xfrm>
            <a:custGeom>
              <a:avLst/>
              <a:gdLst>
                <a:gd name="T0" fmla="*/ 98 w 126"/>
                <a:gd name="T1" fmla="*/ 1 h 126"/>
                <a:gd name="T2" fmla="*/ 95 w 126"/>
                <a:gd name="T3" fmla="*/ 21 h 126"/>
                <a:gd name="T4" fmla="*/ 75 w 126"/>
                <a:gd name="T5" fmla="*/ 31 h 126"/>
                <a:gd name="T6" fmla="*/ 60 w 126"/>
                <a:gd name="T7" fmla="*/ 51 h 126"/>
                <a:gd name="T8" fmla="*/ 24 w 126"/>
                <a:gd name="T9" fmla="*/ 67 h 126"/>
                <a:gd name="T10" fmla="*/ 0 w 126"/>
                <a:gd name="T11" fmla="*/ 89 h 126"/>
                <a:gd name="T12" fmla="*/ 4 w 126"/>
                <a:gd name="T13" fmla="*/ 105 h 126"/>
                <a:gd name="T14" fmla="*/ 26 w 126"/>
                <a:gd name="T15" fmla="*/ 125 h 126"/>
                <a:gd name="T16" fmla="*/ 54 w 126"/>
                <a:gd name="T17" fmla="*/ 103 h 126"/>
                <a:gd name="T18" fmla="*/ 63 w 126"/>
                <a:gd name="T19" fmla="*/ 81 h 126"/>
                <a:gd name="T20" fmla="*/ 82 w 126"/>
                <a:gd name="T21" fmla="*/ 65 h 126"/>
                <a:gd name="T22" fmla="*/ 94 w 126"/>
                <a:gd name="T23" fmla="*/ 65 h 126"/>
                <a:gd name="T24" fmla="*/ 99 w 126"/>
                <a:gd name="T25" fmla="*/ 48 h 126"/>
                <a:gd name="T26" fmla="*/ 112 w 126"/>
                <a:gd name="T27" fmla="*/ 33 h 126"/>
                <a:gd name="T28" fmla="*/ 125 w 126"/>
                <a:gd name="T29" fmla="*/ 21 h 126"/>
                <a:gd name="T30" fmla="*/ 120 w 126"/>
                <a:gd name="T31" fmla="*/ 4 h 126"/>
                <a:gd name="T32" fmla="*/ 112 w 126"/>
                <a:gd name="T33" fmla="*/ 14 h 126"/>
                <a:gd name="T34" fmla="*/ 111 w 126"/>
                <a:gd name="T35" fmla="*/ 0 h 126"/>
                <a:gd name="T36" fmla="*/ 98 w 126"/>
                <a:gd name="T37" fmla="*/ 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6" h="126">
                  <a:moveTo>
                    <a:pt x="98" y="1"/>
                  </a:moveTo>
                  <a:lnTo>
                    <a:pt x="95" y="21"/>
                  </a:lnTo>
                  <a:lnTo>
                    <a:pt x="75" y="31"/>
                  </a:lnTo>
                  <a:lnTo>
                    <a:pt x="60" y="51"/>
                  </a:lnTo>
                  <a:lnTo>
                    <a:pt x="24" y="67"/>
                  </a:lnTo>
                  <a:lnTo>
                    <a:pt x="0" y="89"/>
                  </a:lnTo>
                  <a:lnTo>
                    <a:pt x="4" y="105"/>
                  </a:lnTo>
                  <a:lnTo>
                    <a:pt x="26" y="125"/>
                  </a:lnTo>
                  <a:lnTo>
                    <a:pt x="54" y="103"/>
                  </a:lnTo>
                  <a:lnTo>
                    <a:pt x="63" y="81"/>
                  </a:lnTo>
                  <a:lnTo>
                    <a:pt x="82" y="65"/>
                  </a:lnTo>
                  <a:lnTo>
                    <a:pt x="94" y="65"/>
                  </a:lnTo>
                  <a:lnTo>
                    <a:pt x="99" y="48"/>
                  </a:lnTo>
                  <a:lnTo>
                    <a:pt x="112" y="33"/>
                  </a:lnTo>
                  <a:lnTo>
                    <a:pt x="125" y="21"/>
                  </a:lnTo>
                  <a:lnTo>
                    <a:pt x="120" y="4"/>
                  </a:lnTo>
                  <a:lnTo>
                    <a:pt x="112" y="14"/>
                  </a:lnTo>
                  <a:lnTo>
                    <a:pt x="111" y="0"/>
                  </a:lnTo>
                  <a:lnTo>
                    <a:pt x="98" y="1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4" name="Freeform 121">
              <a:extLst>
                <a:ext uri="{FF2B5EF4-FFF2-40B4-BE49-F238E27FC236}">
                  <a16:creationId xmlns:a16="http://schemas.microsoft.com/office/drawing/2014/main" id="{4A1A8333-D5B7-4A95-9BA1-6FA16AC31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6841" y="4106778"/>
              <a:ext cx="34476" cy="32108"/>
            </a:xfrm>
            <a:custGeom>
              <a:avLst/>
              <a:gdLst>
                <a:gd name="T0" fmla="*/ 2 w 26"/>
                <a:gd name="T1" fmla="*/ 0 h 24"/>
                <a:gd name="T2" fmla="*/ 13 w 26"/>
                <a:gd name="T3" fmla="*/ 2 h 24"/>
                <a:gd name="T4" fmla="*/ 21 w 26"/>
                <a:gd name="T5" fmla="*/ 10 h 24"/>
                <a:gd name="T6" fmla="*/ 25 w 26"/>
                <a:gd name="T7" fmla="*/ 21 h 24"/>
                <a:gd name="T8" fmla="*/ 15 w 26"/>
                <a:gd name="T9" fmla="*/ 23 h 24"/>
                <a:gd name="T10" fmla="*/ 0 w 26"/>
                <a:gd name="T11" fmla="*/ 9 h 24"/>
                <a:gd name="T12" fmla="*/ 2 w 26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lnTo>
                    <a:pt x="13" y="2"/>
                  </a:lnTo>
                  <a:lnTo>
                    <a:pt x="21" y="10"/>
                  </a:lnTo>
                  <a:lnTo>
                    <a:pt x="25" y="21"/>
                  </a:lnTo>
                  <a:lnTo>
                    <a:pt x="15" y="23"/>
                  </a:lnTo>
                  <a:lnTo>
                    <a:pt x="0" y="9"/>
                  </a:lnTo>
                  <a:lnTo>
                    <a:pt x="2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5" name="Freeform 122">
              <a:extLst>
                <a:ext uri="{FF2B5EF4-FFF2-40B4-BE49-F238E27FC236}">
                  <a16:creationId xmlns:a16="http://schemas.microsoft.com/office/drawing/2014/main" id="{AE4D5E79-CD99-4208-9F72-179E4B891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1950" y="4285156"/>
              <a:ext cx="29721" cy="21405"/>
            </a:xfrm>
            <a:custGeom>
              <a:avLst/>
              <a:gdLst>
                <a:gd name="T0" fmla="*/ 3 w 21"/>
                <a:gd name="T1" fmla="*/ 2 h 15"/>
                <a:gd name="T2" fmla="*/ 0 w 21"/>
                <a:gd name="T3" fmla="*/ 14 h 15"/>
                <a:gd name="T4" fmla="*/ 16 w 21"/>
                <a:gd name="T5" fmla="*/ 8 h 15"/>
                <a:gd name="T6" fmla="*/ 20 w 21"/>
                <a:gd name="T7" fmla="*/ 0 h 15"/>
                <a:gd name="T8" fmla="*/ 3 w 21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5">
                  <a:moveTo>
                    <a:pt x="3" y="2"/>
                  </a:moveTo>
                  <a:lnTo>
                    <a:pt x="0" y="14"/>
                  </a:lnTo>
                  <a:lnTo>
                    <a:pt x="16" y="8"/>
                  </a:lnTo>
                  <a:lnTo>
                    <a:pt x="20" y="0"/>
                  </a:lnTo>
                  <a:lnTo>
                    <a:pt x="3" y="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Freeform 123">
              <a:extLst>
                <a:ext uri="{FF2B5EF4-FFF2-40B4-BE49-F238E27FC236}">
                  <a16:creationId xmlns:a16="http://schemas.microsoft.com/office/drawing/2014/main" id="{9D057E15-DDF4-4FC3-9190-06B015482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944" y="4113913"/>
              <a:ext cx="38042" cy="20216"/>
            </a:xfrm>
            <a:custGeom>
              <a:avLst/>
              <a:gdLst>
                <a:gd name="T0" fmla="*/ 14 w 28"/>
                <a:gd name="T1" fmla="*/ 13 h 14"/>
                <a:gd name="T2" fmla="*/ 11 w 28"/>
                <a:gd name="T3" fmla="*/ 13 h 14"/>
                <a:gd name="T4" fmla="*/ 10 w 28"/>
                <a:gd name="T5" fmla="*/ 13 h 14"/>
                <a:gd name="T6" fmla="*/ 8 w 28"/>
                <a:gd name="T7" fmla="*/ 13 h 14"/>
                <a:gd name="T8" fmla="*/ 6 w 28"/>
                <a:gd name="T9" fmla="*/ 13 h 14"/>
                <a:gd name="T10" fmla="*/ 5 w 28"/>
                <a:gd name="T11" fmla="*/ 13 h 14"/>
                <a:gd name="T12" fmla="*/ 3 w 28"/>
                <a:gd name="T13" fmla="*/ 13 h 14"/>
                <a:gd name="T14" fmla="*/ 2 w 28"/>
                <a:gd name="T15" fmla="*/ 13 h 14"/>
                <a:gd name="T16" fmla="*/ 1 w 28"/>
                <a:gd name="T17" fmla="*/ 13 h 14"/>
                <a:gd name="T18" fmla="*/ 0 w 28"/>
                <a:gd name="T19" fmla="*/ 10 h 14"/>
                <a:gd name="T20" fmla="*/ 0 w 28"/>
                <a:gd name="T21" fmla="*/ 7 h 14"/>
                <a:gd name="T22" fmla="*/ 0 w 28"/>
                <a:gd name="T23" fmla="*/ 5 h 14"/>
                <a:gd name="T24" fmla="*/ 1 w 28"/>
                <a:gd name="T25" fmla="*/ 5 h 14"/>
                <a:gd name="T26" fmla="*/ 2 w 28"/>
                <a:gd name="T27" fmla="*/ 2 h 14"/>
                <a:gd name="T28" fmla="*/ 3 w 28"/>
                <a:gd name="T29" fmla="*/ 2 h 14"/>
                <a:gd name="T30" fmla="*/ 3 w 28"/>
                <a:gd name="T31" fmla="*/ 0 h 14"/>
                <a:gd name="T32" fmla="*/ 5 w 28"/>
                <a:gd name="T33" fmla="*/ 0 h 14"/>
                <a:gd name="T34" fmla="*/ 6 w 28"/>
                <a:gd name="T35" fmla="*/ 0 h 14"/>
                <a:gd name="T36" fmla="*/ 8 w 28"/>
                <a:gd name="T37" fmla="*/ 0 h 14"/>
                <a:gd name="T38" fmla="*/ 10 w 28"/>
                <a:gd name="T39" fmla="*/ 0 h 14"/>
                <a:gd name="T40" fmla="*/ 11 w 28"/>
                <a:gd name="T41" fmla="*/ 0 h 14"/>
                <a:gd name="T42" fmla="*/ 14 w 28"/>
                <a:gd name="T43" fmla="*/ 0 h 14"/>
                <a:gd name="T44" fmla="*/ 17 w 28"/>
                <a:gd name="T45" fmla="*/ 0 h 14"/>
                <a:gd name="T46" fmla="*/ 18 w 28"/>
                <a:gd name="T47" fmla="*/ 0 h 14"/>
                <a:gd name="T48" fmla="*/ 20 w 28"/>
                <a:gd name="T49" fmla="*/ 0 h 14"/>
                <a:gd name="T50" fmla="*/ 21 w 28"/>
                <a:gd name="T51" fmla="*/ 0 h 14"/>
                <a:gd name="T52" fmla="*/ 23 w 28"/>
                <a:gd name="T53" fmla="*/ 0 h 14"/>
                <a:gd name="T54" fmla="*/ 24 w 28"/>
                <a:gd name="T55" fmla="*/ 2 h 14"/>
                <a:gd name="T56" fmla="*/ 25 w 28"/>
                <a:gd name="T57" fmla="*/ 5 h 14"/>
                <a:gd name="T58" fmla="*/ 26 w 28"/>
                <a:gd name="T59" fmla="*/ 5 h 14"/>
                <a:gd name="T60" fmla="*/ 26 w 28"/>
                <a:gd name="T61" fmla="*/ 7 h 14"/>
                <a:gd name="T62" fmla="*/ 27 w 28"/>
                <a:gd name="T63" fmla="*/ 7 h 14"/>
                <a:gd name="T64" fmla="*/ 26 w 28"/>
                <a:gd name="T65" fmla="*/ 10 h 14"/>
                <a:gd name="T66" fmla="*/ 25 w 28"/>
                <a:gd name="T67" fmla="*/ 13 h 14"/>
                <a:gd name="T68" fmla="*/ 24 w 28"/>
                <a:gd name="T69" fmla="*/ 13 h 14"/>
                <a:gd name="T70" fmla="*/ 23 w 28"/>
                <a:gd name="T71" fmla="*/ 13 h 14"/>
                <a:gd name="T72" fmla="*/ 21 w 28"/>
                <a:gd name="T73" fmla="*/ 13 h 14"/>
                <a:gd name="T74" fmla="*/ 20 w 28"/>
                <a:gd name="T75" fmla="*/ 13 h 14"/>
                <a:gd name="T76" fmla="*/ 18 w 28"/>
                <a:gd name="T77" fmla="*/ 13 h 14"/>
                <a:gd name="T78" fmla="*/ 17 w 28"/>
                <a:gd name="T79" fmla="*/ 13 h 14"/>
                <a:gd name="T80" fmla="*/ 14 w 28"/>
                <a:gd name="T81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" h="14">
                  <a:moveTo>
                    <a:pt x="14" y="13"/>
                  </a:moveTo>
                  <a:lnTo>
                    <a:pt x="11" y="13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4" y="2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6" y="10"/>
                  </a:lnTo>
                  <a:lnTo>
                    <a:pt x="25" y="13"/>
                  </a:lnTo>
                  <a:lnTo>
                    <a:pt x="24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18" y="13"/>
                  </a:lnTo>
                  <a:lnTo>
                    <a:pt x="17" y="13"/>
                  </a:lnTo>
                  <a:lnTo>
                    <a:pt x="14" y="1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7" name="Freeform 124">
              <a:extLst>
                <a:ext uri="{FF2B5EF4-FFF2-40B4-BE49-F238E27FC236}">
                  <a16:creationId xmlns:a16="http://schemas.microsoft.com/office/drawing/2014/main" id="{B58B3F69-571E-43F8-9C31-39918394D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9639" y="3634673"/>
              <a:ext cx="39231" cy="57081"/>
            </a:xfrm>
            <a:custGeom>
              <a:avLst/>
              <a:gdLst>
                <a:gd name="T0" fmla="*/ 9 w 29"/>
                <a:gd name="T1" fmla="*/ 9 h 43"/>
                <a:gd name="T2" fmla="*/ 0 w 29"/>
                <a:gd name="T3" fmla="*/ 23 h 43"/>
                <a:gd name="T4" fmla="*/ 2 w 29"/>
                <a:gd name="T5" fmla="*/ 42 h 43"/>
                <a:gd name="T6" fmla="*/ 14 w 29"/>
                <a:gd name="T7" fmla="*/ 42 h 43"/>
                <a:gd name="T8" fmla="*/ 28 w 29"/>
                <a:gd name="T9" fmla="*/ 25 h 43"/>
                <a:gd name="T10" fmla="*/ 19 w 29"/>
                <a:gd name="T11" fmla="*/ 0 h 43"/>
                <a:gd name="T12" fmla="*/ 9 w 29"/>
                <a:gd name="T13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43">
                  <a:moveTo>
                    <a:pt x="9" y="9"/>
                  </a:moveTo>
                  <a:lnTo>
                    <a:pt x="0" y="23"/>
                  </a:lnTo>
                  <a:lnTo>
                    <a:pt x="2" y="42"/>
                  </a:lnTo>
                  <a:lnTo>
                    <a:pt x="14" y="42"/>
                  </a:lnTo>
                  <a:lnTo>
                    <a:pt x="28" y="25"/>
                  </a:lnTo>
                  <a:lnTo>
                    <a:pt x="19" y="0"/>
                  </a:lnTo>
                  <a:lnTo>
                    <a:pt x="9" y="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8" name="Freeform 125">
              <a:extLst>
                <a:ext uri="{FF2B5EF4-FFF2-40B4-BE49-F238E27FC236}">
                  <a16:creationId xmlns:a16="http://schemas.microsoft.com/office/drawing/2014/main" id="{BBF6592B-6173-47F1-9112-94DD98B8D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7894" y="3783321"/>
              <a:ext cx="38042" cy="35675"/>
            </a:xfrm>
            <a:custGeom>
              <a:avLst/>
              <a:gdLst>
                <a:gd name="T0" fmla="*/ 16 w 28"/>
                <a:gd name="T1" fmla="*/ 5 h 26"/>
                <a:gd name="T2" fmla="*/ 2 w 28"/>
                <a:gd name="T3" fmla="*/ 0 h 26"/>
                <a:gd name="T4" fmla="*/ 0 w 28"/>
                <a:gd name="T5" fmla="*/ 12 h 26"/>
                <a:gd name="T6" fmla="*/ 9 w 28"/>
                <a:gd name="T7" fmla="*/ 22 h 26"/>
                <a:gd name="T8" fmla="*/ 17 w 28"/>
                <a:gd name="T9" fmla="*/ 25 h 26"/>
                <a:gd name="T10" fmla="*/ 18 w 28"/>
                <a:gd name="T11" fmla="*/ 25 h 26"/>
                <a:gd name="T12" fmla="*/ 19 w 28"/>
                <a:gd name="T13" fmla="*/ 25 h 26"/>
                <a:gd name="T14" fmla="*/ 20 w 28"/>
                <a:gd name="T15" fmla="*/ 25 h 26"/>
                <a:gd name="T16" fmla="*/ 21 w 28"/>
                <a:gd name="T17" fmla="*/ 24 h 26"/>
                <a:gd name="T18" fmla="*/ 23 w 28"/>
                <a:gd name="T19" fmla="*/ 23 h 26"/>
                <a:gd name="T20" fmla="*/ 24 w 28"/>
                <a:gd name="T21" fmla="*/ 22 h 26"/>
                <a:gd name="T22" fmla="*/ 25 w 28"/>
                <a:gd name="T23" fmla="*/ 22 h 26"/>
                <a:gd name="T24" fmla="*/ 26 w 28"/>
                <a:gd name="T25" fmla="*/ 21 h 26"/>
                <a:gd name="T26" fmla="*/ 27 w 28"/>
                <a:gd name="T27" fmla="*/ 19 h 26"/>
                <a:gd name="T28" fmla="*/ 27 w 28"/>
                <a:gd name="T29" fmla="*/ 18 h 26"/>
                <a:gd name="T30" fmla="*/ 27 w 28"/>
                <a:gd name="T31" fmla="*/ 16 h 26"/>
                <a:gd name="T32" fmla="*/ 26 w 28"/>
                <a:gd name="T33" fmla="*/ 15 h 26"/>
                <a:gd name="T34" fmla="*/ 25 w 28"/>
                <a:gd name="T35" fmla="*/ 13 h 26"/>
                <a:gd name="T36" fmla="*/ 24 w 28"/>
                <a:gd name="T37" fmla="*/ 11 h 26"/>
                <a:gd name="T38" fmla="*/ 23 w 28"/>
                <a:gd name="T39" fmla="*/ 10 h 26"/>
                <a:gd name="T40" fmla="*/ 21 w 28"/>
                <a:gd name="T41" fmla="*/ 9 h 26"/>
                <a:gd name="T42" fmla="*/ 20 w 28"/>
                <a:gd name="T43" fmla="*/ 8 h 26"/>
                <a:gd name="T44" fmla="*/ 19 w 28"/>
                <a:gd name="T45" fmla="*/ 8 h 26"/>
                <a:gd name="T46" fmla="*/ 18 w 28"/>
                <a:gd name="T47" fmla="*/ 7 h 26"/>
                <a:gd name="T48" fmla="*/ 17 w 28"/>
                <a:gd name="T49" fmla="*/ 6 h 26"/>
                <a:gd name="T50" fmla="*/ 16 w 28"/>
                <a:gd name="T51" fmla="*/ 6 h 26"/>
                <a:gd name="T52" fmla="*/ 16 w 28"/>
                <a:gd name="T53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" h="26">
                  <a:moveTo>
                    <a:pt x="16" y="5"/>
                  </a:moveTo>
                  <a:lnTo>
                    <a:pt x="2" y="0"/>
                  </a:lnTo>
                  <a:lnTo>
                    <a:pt x="0" y="12"/>
                  </a:lnTo>
                  <a:lnTo>
                    <a:pt x="9" y="22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9" y="25"/>
                  </a:lnTo>
                  <a:lnTo>
                    <a:pt x="20" y="25"/>
                  </a:lnTo>
                  <a:lnTo>
                    <a:pt x="21" y="24"/>
                  </a:lnTo>
                  <a:lnTo>
                    <a:pt x="23" y="23"/>
                  </a:lnTo>
                  <a:lnTo>
                    <a:pt x="24" y="22"/>
                  </a:lnTo>
                  <a:lnTo>
                    <a:pt x="25" y="22"/>
                  </a:lnTo>
                  <a:lnTo>
                    <a:pt x="26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27" y="16"/>
                  </a:lnTo>
                  <a:lnTo>
                    <a:pt x="26" y="15"/>
                  </a:lnTo>
                  <a:lnTo>
                    <a:pt x="25" y="13"/>
                  </a:lnTo>
                  <a:lnTo>
                    <a:pt x="24" y="11"/>
                  </a:lnTo>
                  <a:lnTo>
                    <a:pt x="23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8"/>
                  </a:lnTo>
                  <a:lnTo>
                    <a:pt x="18" y="7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Freeform 126">
              <a:extLst>
                <a:ext uri="{FF2B5EF4-FFF2-40B4-BE49-F238E27FC236}">
                  <a16:creationId xmlns:a16="http://schemas.microsoft.com/office/drawing/2014/main" id="{C9EFE567-09A1-4FFB-A392-893CC0F8C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013" y="3770240"/>
              <a:ext cx="42798" cy="30919"/>
            </a:xfrm>
            <a:custGeom>
              <a:avLst/>
              <a:gdLst>
                <a:gd name="T0" fmla="*/ 2 w 32"/>
                <a:gd name="T1" fmla="*/ 3 h 24"/>
                <a:gd name="T2" fmla="*/ 0 w 32"/>
                <a:gd name="T3" fmla="*/ 15 h 24"/>
                <a:gd name="T4" fmla="*/ 11 w 32"/>
                <a:gd name="T5" fmla="*/ 21 h 24"/>
                <a:gd name="T6" fmla="*/ 31 w 32"/>
                <a:gd name="T7" fmla="*/ 23 h 24"/>
                <a:gd name="T8" fmla="*/ 31 w 32"/>
                <a:gd name="T9" fmla="*/ 9 h 24"/>
                <a:gd name="T10" fmla="*/ 16 w 32"/>
                <a:gd name="T11" fmla="*/ 0 h 24"/>
                <a:gd name="T12" fmla="*/ 2 w 32"/>
                <a:gd name="T13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4">
                  <a:moveTo>
                    <a:pt x="2" y="3"/>
                  </a:moveTo>
                  <a:lnTo>
                    <a:pt x="0" y="15"/>
                  </a:lnTo>
                  <a:lnTo>
                    <a:pt x="11" y="21"/>
                  </a:lnTo>
                  <a:lnTo>
                    <a:pt x="31" y="23"/>
                  </a:lnTo>
                  <a:lnTo>
                    <a:pt x="31" y="9"/>
                  </a:lnTo>
                  <a:lnTo>
                    <a:pt x="16" y="0"/>
                  </a:lnTo>
                  <a:lnTo>
                    <a:pt x="2" y="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Freeform 127">
              <a:extLst>
                <a:ext uri="{FF2B5EF4-FFF2-40B4-BE49-F238E27FC236}">
                  <a16:creationId xmlns:a16="http://schemas.microsoft.com/office/drawing/2014/main" id="{F88025FA-56AB-49D9-A324-0197618C2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881" y="3821375"/>
              <a:ext cx="29721" cy="27351"/>
            </a:xfrm>
            <a:custGeom>
              <a:avLst/>
              <a:gdLst>
                <a:gd name="T0" fmla="*/ 4 w 21"/>
                <a:gd name="T1" fmla="*/ 0 h 20"/>
                <a:gd name="T2" fmla="*/ 0 w 21"/>
                <a:gd name="T3" fmla="*/ 12 h 20"/>
                <a:gd name="T4" fmla="*/ 4 w 21"/>
                <a:gd name="T5" fmla="*/ 19 h 20"/>
                <a:gd name="T6" fmla="*/ 20 w 21"/>
                <a:gd name="T7" fmla="*/ 15 h 20"/>
                <a:gd name="T8" fmla="*/ 16 w 21"/>
                <a:gd name="T9" fmla="*/ 4 h 20"/>
                <a:gd name="T10" fmla="*/ 4 w 21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0">
                  <a:moveTo>
                    <a:pt x="4" y="0"/>
                  </a:moveTo>
                  <a:lnTo>
                    <a:pt x="0" y="12"/>
                  </a:lnTo>
                  <a:lnTo>
                    <a:pt x="4" y="19"/>
                  </a:lnTo>
                  <a:lnTo>
                    <a:pt x="20" y="15"/>
                  </a:lnTo>
                  <a:lnTo>
                    <a:pt x="16" y="4"/>
                  </a:lnTo>
                  <a:lnTo>
                    <a:pt x="4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Freeform 128">
              <a:extLst>
                <a:ext uri="{FF2B5EF4-FFF2-40B4-BE49-F238E27FC236}">
                  <a16:creationId xmlns:a16="http://schemas.microsoft.com/office/drawing/2014/main" id="{A200525D-0DF3-4E0D-BF08-956A675CC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3000" y="3815429"/>
              <a:ext cx="23777" cy="20216"/>
            </a:xfrm>
            <a:custGeom>
              <a:avLst/>
              <a:gdLst>
                <a:gd name="T0" fmla="*/ 0 w 19"/>
                <a:gd name="T1" fmla="*/ 3 h 14"/>
                <a:gd name="T2" fmla="*/ 3 w 19"/>
                <a:gd name="T3" fmla="*/ 13 h 14"/>
                <a:gd name="T4" fmla="*/ 10 w 19"/>
                <a:gd name="T5" fmla="*/ 13 h 14"/>
                <a:gd name="T6" fmla="*/ 16 w 19"/>
                <a:gd name="T7" fmla="*/ 9 h 14"/>
                <a:gd name="T8" fmla="*/ 18 w 19"/>
                <a:gd name="T9" fmla="*/ 0 h 14"/>
                <a:gd name="T10" fmla="*/ 8 w 19"/>
                <a:gd name="T11" fmla="*/ 0 h 14"/>
                <a:gd name="T12" fmla="*/ 0 w 19"/>
                <a:gd name="T13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0" y="3"/>
                  </a:moveTo>
                  <a:lnTo>
                    <a:pt x="3" y="13"/>
                  </a:lnTo>
                  <a:lnTo>
                    <a:pt x="10" y="13"/>
                  </a:lnTo>
                  <a:lnTo>
                    <a:pt x="16" y="9"/>
                  </a:lnTo>
                  <a:lnTo>
                    <a:pt x="18" y="0"/>
                  </a:lnTo>
                  <a:lnTo>
                    <a:pt x="8" y="0"/>
                  </a:lnTo>
                  <a:lnTo>
                    <a:pt x="0" y="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Freeform 129">
              <a:extLst>
                <a:ext uri="{FF2B5EF4-FFF2-40B4-BE49-F238E27FC236}">
                  <a16:creationId xmlns:a16="http://schemas.microsoft.com/office/drawing/2014/main" id="{8A903503-B27D-429E-B39E-67F5E4530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936" y="3872509"/>
              <a:ext cx="35665" cy="49946"/>
            </a:xfrm>
            <a:custGeom>
              <a:avLst/>
              <a:gdLst>
                <a:gd name="T0" fmla="*/ 18 w 27"/>
                <a:gd name="T1" fmla="*/ 0 h 37"/>
                <a:gd name="T2" fmla="*/ 8 w 27"/>
                <a:gd name="T3" fmla="*/ 11 h 37"/>
                <a:gd name="T4" fmla="*/ 3 w 27"/>
                <a:gd name="T5" fmla="*/ 27 h 37"/>
                <a:gd name="T6" fmla="*/ 0 w 27"/>
                <a:gd name="T7" fmla="*/ 36 h 37"/>
                <a:gd name="T8" fmla="*/ 13 w 27"/>
                <a:gd name="T9" fmla="*/ 32 h 37"/>
                <a:gd name="T10" fmla="*/ 20 w 27"/>
                <a:gd name="T11" fmla="*/ 19 h 37"/>
                <a:gd name="T12" fmla="*/ 26 w 27"/>
                <a:gd name="T13" fmla="*/ 5 h 37"/>
                <a:gd name="T14" fmla="*/ 18 w 27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37">
                  <a:moveTo>
                    <a:pt x="18" y="0"/>
                  </a:moveTo>
                  <a:lnTo>
                    <a:pt x="8" y="11"/>
                  </a:lnTo>
                  <a:lnTo>
                    <a:pt x="3" y="27"/>
                  </a:lnTo>
                  <a:lnTo>
                    <a:pt x="0" y="36"/>
                  </a:lnTo>
                  <a:lnTo>
                    <a:pt x="13" y="32"/>
                  </a:lnTo>
                  <a:lnTo>
                    <a:pt x="20" y="19"/>
                  </a:lnTo>
                  <a:lnTo>
                    <a:pt x="26" y="5"/>
                  </a:lnTo>
                  <a:lnTo>
                    <a:pt x="18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Freeform 130">
              <a:extLst>
                <a:ext uri="{FF2B5EF4-FFF2-40B4-BE49-F238E27FC236}">
                  <a16:creationId xmlns:a16="http://schemas.microsoft.com/office/drawing/2014/main" id="{483733BF-A749-49AE-BCE5-CF0602389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2790" y="3845158"/>
              <a:ext cx="20210" cy="20216"/>
            </a:xfrm>
            <a:custGeom>
              <a:avLst/>
              <a:gdLst>
                <a:gd name="T0" fmla="*/ 7 w 14"/>
                <a:gd name="T1" fmla="*/ 14 h 15"/>
                <a:gd name="T2" fmla="*/ 5 w 14"/>
                <a:gd name="T3" fmla="*/ 14 h 15"/>
                <a:gd name="T4" fmla="*/ 3 w 14"/>
                <a:gd name="T5" fmla="*/ 14 h 15"/>
                <a:gd name="T6" fmla="*/ 2 w 14"/>
                <a:gd name="T7" fmla="*/ 14 h 15"/>
                <a:gd name="T8" fmla="*/ 2 w 14"/>
                <a:gd name="T9" fmla="*/ 12 h 15"/>
                <a:gd name="T10" fmla="*/ 1 w 14"/>
                <a:gd name="T11" fmla="*/ 11 h 15"/>
                <a:gd name="T12" fmla="*/ 0 w 14"/>
                <a:gd name="T13" fmla="*/ 11 h 15"/>
                <a:gd name="T14" fmla="*/ 0 w 14"/>
                <a:gd name="T15" fmla="*/ 10 h 15"/>
                <a:gd name="T16" fmla="*/ 0 w 14"/>
                <a:gd name="T17" fmla="*/ 9 h 15"/>
                <a:gd name="T18" fmla="*/ 0 w 14"/>
                <a:gd name="T19" fmla="*/ 7 h 15"/>
                <a:gd name="T20" fmla="*/ 0 w 14"/>
                <a:gd name="T21" fmla="*/ 5 h 15"/>
                <a:gd name="T22" fmla="*/ 0 w 14"/>
                <a:gd name="T23" fmla="*/ 4 h 15"/>
                <a:gd name="T24" fmla="*/ 1 w 14"/>
                <a:gd name="T25" fmla="*/ 3 h 15"/>
                <a:gd name="T26" fmla="*/ 2 w 14"/>
                <a:gd name="T27" fmla="*/ 2 h 15"/>
                <a:gd name="T28" fmla="*/ 2 w 14"/>
                <a:gd name="T29" fmla="*/ 1 h 15"/>
                <a:gd name="T30" fmla="*/ 3 w 14"/>
                <a:gd name="T31" fmla="*/ 1 h 15"/>
                <a:gd name="T32" fmla="*/ 5 w 14"/>
                <a:gd name="T33" fmla="*/ 1 h 15"/>
                <a:gd name="T34" fmla="*/ 7 w 14"/>
                <a:gd name="T35" fmla="*/ 0 h 15"/>
                <a:gd name="T36" fmla="*/ 7 w 14"/>
                <a:gd name="T37" fmla="*/ 1 h 15"/>
                <a:gd name="T38" fmla="*/ 9 w 14"/>
                <a:gd name="T39" fmla="*/ 1 h 15"/>
                <a:gd name="T40" fmla="*/ 10 w 14"/>
                <a:gd name="T41" fmla="*/ 1 h 15"/>
                <a:gd name="T42" fmla="*/ 10 w 14"/>
                <a:gd name="T43" fmla="*/ 2 h 15"/>
                <a:gd name="T44" fmla="*/ 11 w 14"/>
                <a:gd name="T45" fmla="*/ 3 h 15"/>
                <a:gd name="T46" fmla="*/ 11 w 14"/>
                <a:gd name="T47" fmla="*/ 4 h 15"/>
                <a:gd name="T48" fmla="*/ 11 w 14"/>
                <a:gd name="T49" fmla="*/ 5 h 15"/>
                <a:gd name="T50" fmla="*/ 13 w 14"/>
                <a:gd name="T51" fmla="*/ 7 h 15"/>
                <a:gd name="T52" fmla="*/ 11 w 14"/>
                <a:gd name="T53" fmla="*/ 9 h 15"/>
                <a:gd name="T54" fmla="*/ 11 w 14"/>
                <a:gd name="T55" fmla="*/ 10 h 15"/>
                <a:gd name="T56" fmla="*/ 11 w 14"/>
                <a:gd name="T57" fmla="*/ 11 h 15"/>
                <a:gd name="T58" fmla="*/ 10 w 14"/>
                <a:gd name="T59" fmla="*/ 12 h 15"/>
                <a:gd name="T60" fmla="*/ 10 w 14"/>
                <a:gd name="T61" fmla="*/ 14 h 15"/>
                <a:gd name="T62" fmla="*/ 9 w 14"/>
                <a:gd name="T63" fmla="*/ 14 h 15"/>
                <a:gd name="T64" fmla="*/ 7 w 14"/>
                <a:gd name="T65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15">
                  <a:moveTo>
                    <a:pt x="7" y="14"/>
                  </a:moveTo>
                  <a:lnTo>
                    <a:pt x="5" y="14"/>
                  </a:lnTo>
                  <a:lnTo>
                    <a:pt x="3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Freeform 135">
              <a:extLst>
                <a:ext uri="{FF2B5EF4-FFF2-40B4-BE49-F238E27FC236}">
                  <a16:creationId xmlns:a16="http://schemas.microsoft.com/office/drawing/2014/main" id="{36E2DC96-11F3-40EB-AEB0-E17CEC35C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9780" y="4304183"/>
              <a:ext cx="766793" cy="655239"/>
            </a:xfrm>
            <a:custGeom>
              <a:avLst/>
              <a:gdLst>
                <a:gd name="T0" fmla="*/ 296 w 575"/>
                <a:gd name="T1" fmla="*/ 33 h 491"/>
                <a:gd name="T2" fmla="*/ 258 w 575"/>
                <a:gd name="T3" fmla="*/ 51 h 491"/>
                <a:gd name="T4" fmla="*/ 254 w 575"/>
                <a:gd name="T5" fmla="*/ 74 h 491"/>
                <a:gd name="T6" fmla="*/ 230 w 575"/>
                <a:gd name="T7" fmla="*/ 66 h 491"/>
                <a:gd name="T8" fmla="*/ 199 w 575"/>
                <a:gd name="T9" fmla="*/ 60 h 491"/>
                <a:gd name="T10" fmla="*/ 184 w 575"/>
                <a:gd name="T11" fmla="*/ 85 h 491"/>
                <a:gd name="T12" fmla="*/ 164 w 575"/>
                <a:gd name="T13" fmla="*/ 102 h 491"/>
                <a:gd name="T14" fmla="*/ 156 w 575"/>
                <a:gd name="T15" fmla="*/ 113 h 491"/>
                <a:gd name="T16" fmla="*/ 145 w 575"/>
                <a:gd name="T17" fmla="*/ 127 h 491"/>
                <a:gd name="T18" fmla="*/ 104 w 575"/>
                <a:gd name="T19" fmla="*/ 161 h 491"/>
                <a:gd name="T20" fmla="*/ 31 w 575"/>
                <a:gd name="T21" fmla="*/ 199 h 491"/>
                <a:gd name="T22" fmla="*/ 9 w 575"/>
                <a:gd name="T23" fmla="*/ 248 h 491"/>
                <a:gd name="T24" fmla="*/ 17 w 575"/>
                <a:gd name="T25" fmla="*/ 265 h 491"/>
                <a:gd name="T26" fmla="*/ 0 w 575"/>
                <a:gd name="T27" fmla="*/ 270 h 491"/>
                <a:gd name="T28" fmla="*/ 17 w 575"/>
                <a:gd name="T29" fmla="*/ 312 h 491"/>
                <a:gd name="T30" fmla="*/ 17 w 575"/>
                <a:gd name="T31" fmla="*/ 344 h 491"/>
                <a:gd name="T32" fmla="*/ 25 w 575"/>
                <a:gd name="T33" fmla="*/ 377 h 491"/>
                <a:gd name="T34" fmla="*/ 12 w 575"/>
                <a:gd name="T35" fmla="*/ 389 h 491"/>
                <a:gd name="T36" fmla="*/ 35 w 575"/>
                <a:gd name="T37" fmla="*/ 424 h 491"/>
                <a:gd name="T38" fmla="*/ 53 w 575"/>
                <a:gd name="T39" fmla="*/ 420 h 491"/>
                <a:gd name="T40" fmla="*/ 83 w 575"/>
                <a:gd name="T41" fmla="*/ 412 h 491"/>
                <a:gd name="T42" fmla="*/ 142 w 575"/>
                <a:gd name="T43" fmla="*/ 391 h 491"/>
                <a:gd name="T44" fmla="*/ 204 w 575"/>
                <a:gd name="T45" fmla="*/ 375 h 491"/>
                <a:gd name="T46" fmla="*/ 231 w 575"/>
                <a:gd name="T47" fmla="*/ 365 h 491"/>
                <a:gd name="T48" fmla="*/ 245 w 575"/>
                <a:gd name="T49" fmla="*/ 369 h 491"/>
                <a:gd name="T50" fmla="*/ 278 w 575"/>
                <a:gd name="T51" fmla="*/ 383 h 491"/>
                <a:gd name="T52" fmla="*/ 290 w 575"/>
                <a:gd name="T53" fmla="*/ 418 h 491"/>
                <a:gd name="T54" fmla="*/ 310 w 575"/>
                <a:gd name="T55" fmla="*/ 409 h 491"/>
                <a:gd name="T56" fmla="*/ 330 w 575"/>
                <a:gd name="T57" fmla="*/ 383 h 491"/>
                <a:gd name="T58" fmla="*/ 326 w 575"/>
                <a:gd name="T59" fmla="*/ 409 h 491"/>
                <a:gd name="T60" fmla="*/ 328 w 575"/>
                <a:gd name="T61" fmla="*/ 422 h 491"/>
                <a:gd name="T62" fmla="*/ 337 w 575"/>
                <a:gd name="T63" fmla="*/ 405 h 491"/>
                <a:gd name="T64" fmla="*/ 339 w 575"/>
                <a:gd name="T65" fmla="*/ 422 h 491"/>
                <a:gd name="T66" fmla="*/ 349 w 575"/>
                <a:gd name="T67" fmla="*/ 442 h 491"/>
                <a:gd name="T68" fmla="*/ 358 w 575"/>
                <a:gd name="T69" fmla="*/ 471 h 491"/>
                <a:gd name="T70" fmla="*/ 425 w 575"/>
                <a:gd name="T71" fmla="*/ 490 h 491"/>
                <a:gd name="T72" fmla="*/ 491 w 575"/>
                <a:gd name="T73" fmla="*/ 460 h 491"/>
                <a:gd name="T74" fmla="*/ 521 w 575"/>
                <a:gd name="T75" fmla="*/ 415 h 491"/>
                <a:gd name="T76" fmla="*/ 558 w 575"/>
                <a:gd name="T77" fmla="*/ 366 h 491"/>
                <a:gd name="T78" fmla="*/ 565 w 575"/>
                <a:gd name="T79" fmla="*/ 316 h 491"/>
                <a:gd name="T80" fmla="*/ 572 w 575"/>
                <a:gd name="T81" fmla="*/ 251 h 491"/>
                <a:gd name="T82" fmla="*/ 546 w 575"/>
                <a:gd name="T83" fmla="*/ 201 h 491"/>
                <a:gd name="T84" fmla="*/ 523 w 575"/>
                <a:gd name="T85" fmla="*/ 165 h 491"/>
                <a:gd name="T86" fmla="*/ 493 w 575"/>
                <a:gd name="T87" fmla="*/ 117 h 491"/>
                <a:gd name="T88" fmla="*/ 465 w 575"/>
                <a:gd name="T89" fmla="*/ 60 h 491"/>
                <a:gd name="T90" fmla="*/ 463 w 575"/>
                <a:gd name="T91" fmla="*/ 19 h 491"/>
                <a:gd name="T92" fmla="*/ 437 w 575"/>
                <a:gd name="T93" fmla="*/ 19 h 491"/>
                <a:gd name="T94" fmla="*/ 430 w 575"/>
                <a:gd name="T95" fmla="*/ 89 h 491"/>
                <a:gd name="T96" fmla="*/ 416 w 575"/>
                <a:gd name="T97" fmla="*/ 113 h 491"/>
                <a:gd name="T98" fmla="*/ 384 w 575"/>
                <a:gd name="T99" fmla="*/ 100 h 491"/>
                <a:gd name="T100" fmla="*/ 353 w 575"/>
                <a:gd name="T101" fmla="*/ 81 h 491"/>
                <a:gd name="T102" fmla="*/ 348 w 575"/>
                <a:gd name="T103" fmla="*/ 62 h 491"/>
                <a:gd name="T104" fmla="*/ 360 w 575"/>
                <a:gd name="T105" fmla="*/ 46 h 491"/>
                <a:gd name="T106" fmla="*/ 347 w 575"/>
                <a:gd name="T107" fmla="*/ 25 h 491"/>
                <a:gd name="T108" fmla="*/ 307 w 575"/>
                <a:gd name="T109" fmla="*/ 12 h 491"/>
                <a:gd name="T110" fmla="*/ 282 w 575"/>
                <a:gd name="T111" fmla="*/ 15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75" h="491">
                  <a:moveTo>
                    <a:pt x="293" y="20"/>
                  </a:moveTo>
                  <a:lnTo>
                    <a:pt x="296" y="33"/>
                  </a:lnTo>
                  <a:lnTo>
                    <a:pt x="269" y="37"/>
                  </a:lnTo>
                  <a:lnTo>
                    <a:pt x="258" y="51"/>
                  </a:lnTo>
                  <a:lnTo>
                    <a:pt x="256" y="59"/>
                  </a:lnTo>
                  <a:lnTo>
                    <a:pt x="254" y="74"/>
                  </a:lnTo>
                  <a:lnTo>
                    <a:pt x="237" y="78"/>
                  </a:lnTo>
                  <a:lnTo>
                    <a:pt x="230" y="66"/>
                  </a:lnTo>
                  <a:lnTo>
                    <a:pt x="221" y="55"/>
                  </a:lnTo>
                  <a:lnTo>
                    <a:pt x="199" y="60"/>
                  </a:lnTo>
                  <a:lnTo>
                    <a:pt x="195" y="74"/>
                  </a:lnTo>
                  <a:lnTo>
                    <a:pt x="184" y="85"/>
                  </a:lnTo>
                  <a:lnTo>
                    <a:pt x="171" y="91"/>
                  </a:lnTo>
                  <a:lnTo>
                    <a:pt x="164" y="102"/>
                  </a:lnTo>
                  <a:lnTo>
                    <a:pt x="164" y="113"/>
                  </a:lnTo>
                  <a:lnTo>
                    <a:pt x="156" y="113"/>
                  </a:lnTo>
                  <a:lnTo>
                    <a:pt x="149" y="102"/>
                  </a:lnTo>
                  <a:lnTo>
                    <a:pt x="145" y="127"/>
                  </a:lnTo>
                  <a:lnTo>
                    <a:pt x="124" y="153"/>
                  </a:lnTo>
                  <a:lnTo>
                    <a:pt x="104" y="161"/>
                  </a:lnTo>
                  <a:lnTo>
                    <a:pt x="53" y="176"/>
                  </a:lnTo>
                  <a:lnTo>
                    <a:pt x="31" y="199"/>
                  </a:lnTo>
                  <a:lnTo>
                    <a:pt x="6" y="201"/>
                  </a:lnTo>
                  <a:lnTo>
                    <a:pt x="9" y="248"/>
                  </a:lnTo>
                  <a:lnTo>
                    <a:pt x="20" y="255"/>
                  </a:lnTo>
                  <a:lnTo>
                    <a:pt x="17" y="265"/>
                  </a:lnTo>
                  <a:lnTo>
                    <a:pt x="2" y="255"/>
                  </a:lnTo>
                  <a:lnTo>
                    <a:pt x="0" y="270"/>
                  </a:lnTo>
                  <a:lnTo>
                    <a:pt x="8" y="296"/>
                  </a:lnTo>
                  <a:lnTo>
                    <a:pt x="17" y="312"/>
                  </a:lnTo>
                  <a:lnTo>
                    <a:pt x="17" y="331"/>
                  </a:lnTo>
                  <a:lnTo>
                    <a:pt x="17" y="344"/>
                  </a:lnTo>
                  <a:lnTo>
                    <a:pt x="24" y="349"/>
                  </a:lnTo>
                  <a:lnTo>
                    <a:pt x="25" y="377"/>
                  </a:lnTo>
                  <a:lnTo>
                    <a:pt x="17" y="378"/>
                  </a:lnTo>
                  <a:lnTo>
                    <a:pt x="12" y="389"/>
                  </a:lnTo>
                  <a:lnTo>
                    <a:pt x="6" y="398"/>
                  </a:lnTo>
                  <a:lnTo>
                    <a:pt x="35" y="424"/>
                  </a:lnTo>
                  <a:lnTo>
                    <a:pt x="47" y="427"/>
                  </a:lnTo>
                  <a:lnTo>
                    <a:pt x="53" y="420"/>
                  </a:lnTo>
                  <a:lnTo>
                    <a:pt x="59" y="409"/>
                  </a:lnTo>
                  <a:lnTo>
                    <a:pt x="83" y="412"/>
                  </a:lnTo>
                  <a:lnTo>
                    <a:pt x="133" y="405"/>
                  </a:lnTo>
                  <a:lnTo>
                    <a:pt x="142" y="391"/>
                  </a:lnTo>
                  <a:lnTo>
                    <a:pt x="158" y="380"/>
                  </a:lnTo>
                  <a:lnTo>
                    <a:pt x="204" y="375"/>
                  </a:lnTo>
                  <a:lnTo>
                    <a:pt x="213" y="366"/>
                  </a:lnTo>
                  <a:lnTo>
                    <a:pt x="231" y="365"/>
                  </a:lnTo>
                  <a:lnTo>
                    <a:pt x="244" y="361"/>
                  </a:lnTo>
                  <a:lnTo>
                    <a:pt x="245" y="369"/>
                  </a:lnTo>
                  <a:lnTo>
                    <a:pt x="267" y="371"/>
                  </a:lnTo>
                  <a:lnTo>
                    <a:pt x="278" y="383"/>
                  </a:lnTo>
                  <a:lnTo>
                    <a:pt x="289" y="399"/>
                  </a:lnTo>
                  <a:lnTo>
                    <a:pt x="290" y="418"/>
                  </a:lnTo>
                  <a:lnTo>
                    <a:pt x="299" y="416"/>
                  </a:lnTo>
                  <a:lnTo>
                    <a:pt x="310" y="409"/>
                  </a:lnTo>
                  <a:lnTo>
                    <a:pt x="322" y="397"/>
                  </a:lnTo>
                  <a:lnTo>
                    <a:pt x="330" y="383"/>
                  </a:lnTo>
                  <a:lnTo>
                    <a:pt x="332" y="394"/>
                  </a:lnTo>
                  <a:lnTo>
                    <a:pt x="326" y="409"/>
                  </a:lnTo>
                  <a:lnTo>
                    <a:pt x="318" y="420"/>
                  </a:lnTo>
                  <a:lnTo>
                    <a:pt x="328" y="422"/>
                  </a:lnTo>
                  <a:lnTo>
                    <a:pt x="332" y="412"/>
                  </a:lnTo>
                  <a:lnTo>
                    <a:pt x="337" y="405"/>
                  </a:lnTo>
                  <a:lnTo>
                    <a:pt x="337" y="412"/>
                  </a:lnTo>
                  <a:lnTo>
                    <a:pt x="339" y="422"/>
                  </a:lnTo>
                  <a:lnTo>
                    <a:pt x="348" y="431"/>
                  </a:lnTo>
                  <a:lnTo>
                    <a:pt x="349" y="442"/>
                  </a:lnTo>
                  <a:lnTo>
                    <a:pt x="344" y="456"/>
                  </a:lnTo>
                  <a:lnTo>
                    <a:pt x="358" y="471"/>
                  </a:lnTo>
                  <a:lnTo>
                    <a:pt x="389" y="482"/>
                  </a:lnTo>
                  <a:lnTo>
                    <a:pt x="425" y="490"/>
                  </a:lnTo>
                  <a:lnTo>
                    <a:pt x="450" y="481"/>
                  </a:lnTo>
                  <a:lnTo>
                    <a:pt x="491" y="460"/>
                  </a:lnTo>
                  <a:lnTo>
                    <a:pt x="503" y="429"/>
                  </a:lnTo>
                  <a:lnTo>
                    <a:pt x="521" y="415"/>
                  </a:lnTo>
                  <a:lnTo>
                    <a:pt x="534" y="388"/>
                  </a:lnTo>
                  <a:lnTo>
                    <a:pt x="558" y="366"/>
                  </a:lnTo>
                  <a:lnTo>
                    <a:pt x="565" y="355"/>
                  </a:lnTo>
                  <a:lnTo>
                    <a:pt x="565" y="316"/>
                  </a:lnTo>
                  <a:lnTo>
                    <a:pt x="574" y="263"/>
                  </a:lnTo>
                  <a:lnTo>
                    <a:pt x="572" y="251"/>
                  </a:lnTo>
                  <a:lnTo>
                    <a:pt x="555" y="228"/>
                  </a:lnTo>
                  <a:lnTo>
                    <a:pt x="546" y="201"/>
                  </a:lnTo>
                  <a:lnTo>
                    <a:pt x="527" y="191"/>
                  </a:lnTo>
                  <a:lnTo>
                    <a:pt x="523" y="165"/>
                  </a:lnTo>
                  <a:lnTo>
                    <a:pt x="494" y="150"/>
                  </a:lnTo>
                  <a:lnTo>
                    <a:pt x="493" y="117"/>
                  </a:lnTo>
                  <a:lnTo>
                    <a:pt x="483" y="80"/>
                  </a:lnTo>
                  <a:lnTo>
                    <a:pt x="465" y="60"/>
                  </a:lnTo>
                  <a:lnTo>
                    <a:pt x="455" y="33"/>
                  </a:lnTo>
                  <a:lnTo>
                    <a:pt x="463" y="19"/>
                  </a:lnTo>
                  <a:lnTo>
                    <a:pt x="448" y="0"/>
                  </a:lnTo>
                  <a:lnTo>
                    <a:pt x="437" y="19"/>
                  </a:lnTo>
                  <a:lnTo>
                    <a:pt x="429" y="30"/>
                  </a:lnTo>
                  <a:lnTo>
                    <a:pt x="430" y="89"/>
                  </a:lnTo>
                  <a:lnTo>
                    <a:pt x="421" y="104"/>
                  </a:lnTo>
                  <a:lnTo>
                    <a:pt x="416" y="113"/>
                  </a:lnTo>
                  <a:lnTo>
                    <a:pt x="399" y="113"/>
                  </a:lnTo>
                  <a:lnTo>
                    <a:pt x="384" y="100"/>
                  </a:lnTo>
                  <a:lnTo>
                    <a:pt x="365" y="93"/>
                  </a:lnTo>
                  <a:lnTo>
                    <a:pt x="353" y="81"/>
                  </a:lnTo>
                  <a:lnTo>
                    <a:pt x="342" y="77"/>
                  </a:lnTo>
                  <a:lnTo>
                    <a:pt x="348" y="62"/>
                  </a:lnTo>
                  <a:lnTo>
                    <a:pt x="351" y="49"/>
                  </a:lnTo>
                  <a:lnTo>
                    <a:pt x="360" y="46"/>
                  </a:lnTo>
                  <a:lnTo>
                    <a:pt x="366" y="28"/>
                  </a:lnTo>
                  <a:lnTo>
                    <a:pt x="347" y="25"/>
                  </a:lnTo>
                  <a:lnTo>
                    <a:pt x="328" y="23"/>
                  </a:lnTo>
                  <a:lnTo>
                    <a:pt x="307" y="12"/>
                  </a:lnTo>
                  <a:lnTo>
                    <a:pt x="284" y="9"/>
                  </a:lnTo>
                  <a:lnTo>
                    <a:pt x="282" y="15"/>
                  </a:lnTo>
                  <a:lnTo>
                    <a:pt x="293" y="2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5" name="Freeform 136">
              <a:extLst>
                <a:ext uri="{FF2B5EF4-FFF2-40B4-BE49-F238E27FC236}">
                  <a16:creationId xmlns:a16="http://schemas.microsoft.com/office/drawing/2014/main" id="{A6B969C4-E363-4F2A-ACA0-24EF4D129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7130" y="5009368"/>
              <a:ext cx="67763" cy="72540"/>
            </a:xfrm>
            <a:custGeom>
              <a:avLst/>
              <a:gdLst>
                <a:gd name="T0" fmla="*/ 3 w 52"/>
                <a:gd name="T1" fmla="*/ 0 h 53"/>
                <a:gd name="T2" fmla="*/ 22 w 52"/>
                <a:gd name="T3" fmla="*/ 4 h 53"/>
                <a:gd name="T4" fmla="*/ 51 w 52"/>
                <a:gd name="T5" fmla="*/ 4 h 53"/>
                <a:gd name="T6" fmla="*/ 49 w 52"/>
                <a:gd name="T7" fmla="*/ 21 h 53"/>
                <a:gd name="T8" fmla="*/ 40 w 52"/>
                <a:gd name="T9" fmla="*/ 34 h 53"/>
                <a:gd name="T10" fmla="*/ 38 w 52"/>
                <a:gd name="T11" fmla="*/ 47 h 53"/>
                <a:gd name="T12" fmla="*/ 22 w 52"/>
                <a:gd name="T13" fmla="*/ 50 h 53"/>
                <a:gd name="T14" fmla="*/ 11 w 52"/>
                <a:gd name="T15" fmla="*/ 52 h 53"/>
                <a:gd name="T16" fmla="*/ 0 w 52"/>
                <a:gd name="T17" fmla="*/ 45 h 53"/>
                <a:gd name="T18" fmla="*/ 3 w 52"/>
                <a:gd name="T1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3">
                  <a:moveTo>
                    <a:pt x="3" y="0"/>
                  </a:moveTo>
                  <a:lnTo>
                    <a:pt x="22" y="4"/>
                  </a:lnTo>
                  <a:lnTo>
                    <a:pt x="51" y="4"/>
                  </a:lnTo>
                  <a:lnTo>
                    <a:pt x="49" y="21"/>
                  </a:lnTo>
                  <a:lnTo>
                    <a:pt x="40" y="34"/>
                  </a:lnTo>
                  <a:lnTo>
                    <a:pt x="38" y="47"/>
                  </a:lnTo>
                  <a:lnTo>
                    <a:pt x="22" y="50"/>
                  </a:lnTo>
                  <a:lnTo>
                    <a:pt x="11" y="52"/>
                  </a:lnTo>
                  <a:lnTo>
                    <a:pt x="0" y="45"/>
                  </a:lnTo>
                  <a:lnTo>
                    <a:pt x="3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6" name="Freeform 137">
              <a:extLst>
                <a:ext uri="{FF2B5EF4-FFF2-40B4-BE49-F238E27FC236}">
                  <a16:creationId xmlns:a16="http://schemas.microsoft.com/office/drawing/2014/main" id="{C24DDA97-7DF1-4B3E-878C-8B7C64A70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0073" y="4532506"/>
              <a:ext cx="48742" cy="39243"/>
            </a:xfrm>
            <a:custGeom>
              <a:avLst/>
              <a:gdLst>
                <a:gd name="T0" fmla="*/ 11 w 37"/>
                <a:gd name="T1" fmla="*/ 0 h 29"/>
                <a:gd name="T2" fmla="*/ 0 w 37"/>
                <a:gd name="T3" fmla="*/ 5 h 29"/>
                <a:gd name="T4" fmla="*/ 8 w 37"/>
                <a:gd name="T5" fmla="*/ 13 h 29"/>
                <a:gd name="T6" fmla="*/ 18 w 37"/>
                <a:gd name="T7" fmla="*/ 22 h 29"/>
                <a:gd name="T8" fmla="*/ 32 w 37"/>
                <a:gd name="T9" fmla="*/ 28 h 29"/>
                <a:gd name="T10" fmla="*/ 36 w 37"/>
                <a:gd name="T11" fmla="*/ 20 h 29"/>
                <a:gd name="T12" fmla="*/ 26 w 37"/>
                <a:gd name="T13" fmla="*/ 5 h 29"/>
                <a:gd name="T14" fmla="*/ 11 w 37"/>
                <a:gd name="T1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29">
                  <a:moveTo>
                    <a:pt x="11" y="0"/>
                  </a:moveTo>
                  <a:lnTo>
                    <a:pt x="0" y="5"/>
                  </a:lnTo>
                  <a:lnTo>
                    <a:pt x="8" y="13"/>
                  </a:lnTo>
                  <a:lnTo>
                    <a:pt x="18" y="22"/>
                  </a:lnTo>
                  <a:lnTo>
                    <a:pt x="32" y="28"/>
                  </a:lnTo>
                  <a:lnTo>
                    <a:pt x="36" y="20"/>
                  </a:lnTo>
                  <a:lnTo>
                    <a:pt x="26" y="5"/>
                  </a:lnTo>
                  <a:lnTo>
                    <a:pt x="11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7" name="Freeform 138">
              <a:extLst>
                <a:ext uri="{FF2B5EF4-FFF2-40B4-BE49-F238E27FC236}">
                  <a16:creationId xmlns:a16="http://schemas.microsoft.com/office/drawing/2014/main" id="{893B217D-0809-47A5-8FE8-6BD53BE15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328" y="4107968"/>
              <a:ext cx="38042" cy="57081"/>
            </a:xfrm>
            <a:custGeom>
              <a:avLst/>
              <a:gdLst>
                <a:gd name="T0" fmla="*/ 0 w 28"/>
                <a:gd name="T1" fmla="*/ 0 h 42"/>
                <a:gd name="T2" fmla="*/ 10 w 28"/>
                <a:gd name="T3" fmla="*/ 20 h 42"/>
                <a:gd name="T4" fmla="*/ 23 w 28"/>
                <a:gd name="T5" fmla="*/ 41 h 42"/>
                <a:gd name="T6" fmla="*/ 27 w 28"/>
                <a:gd name="T7" fmla="*/ 15 h 42"/>
                <a:gd name="T8" fmla="*/ 0 w 28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2">
                  <a:moveTo>
                    <a:pt x="0" y="0"/>
                  </a:moveTo>
                  <a:lnTo>
                    <a:pt x="10" y="20"/>
                  </a:lnTo>
                  <a:lnTo>
                    <a:pt x="23" y="41"/>
                  </a:lnTo>
                  <a:lnTo>
                    <a:pt x="27" y="15"/>
                  </a:lnTo>
                  <a:lnTo>
                    <a:pt x="0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8" name="Freeform 139">
              <a:extLst>
                <a:ext uri="{FF2B5EF4-FFF2-40B4-BE49-F238E27FC236}">
                  <a16:creationId xmlns:a16="http://schemas.microsoft.com/office/drawing/2014/main" id="{7A6CD468-12BD-4B05-BF4C-B72DA6EEC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5382" y="4138886"/>
              <a:ext cx="160492" cy="167675"/>
            </a:xfrm>
            <a:custGeom>
              <a:avLst/>
              <a:gdLst>
                <a:gd name="T0" fmla="*/ 19 w 119"/>
                <a:gd name="T1" fmla="*/ 74 h 125"/>
                <a:gd name="T2" fmla="*/ 0 w 119"/>
                <a:gd name="T3" fmla="*/ 0 h 125"/>
                <a:gd name="T4" fmla="*/ 16 w 119"/>
                <a:gd name="T5" fmla="*/ 6 h 125"/>
                <a:gd name="T6" fmla="*/ 40 w 119"/>
                <a:gd name="T7" fmla="*/ 5 h 125"/>
                <a:gd name="T8" fmla="*/ 40 w 119"/>
                <a:gd name="T9" fmla="*/ 25 h 125"/>
                <a:gd name="T10" fmla="*/ 55 w 119"/>
                <a:gd name="T11" fmla="*/ 30 h 125"/>
                <a:gd name="T12" fmla="*/ 59 w 119"/>
                <a:gd name="T13" fmla="*/ 40 h 125"/>
                <a:gd name="T14" fmla="*/ 70 w 119"/>
                <a:gd name="T15" fmla="*/ 51 h 125"/>
                <a:gd name="T16" fmla="*/ 78 w 119"/>
                <a:gd name="T17" fmla="*/ 59 h 125"/>
                <a:gd name="T18" fmla="*/ 76 w 119"/>
                <a:gd name="T19" fmla="*/ 76 h 125"/>
                <a:gd name="T20" fmla="*/ 87 w 119"/>
                <a:gd name="T21" fmla="*/ 95 h 125"/>
                <a:gd name="T22" fmla="*/ 107 w 119"/>
                <a:gd name="T23" fmla="*/ 101 h 125"/>
                <a:gd name="T24" fmla="*/ 118 w 119"/>
                <a:gd name="T25" fmla="*/ 120 h 125"/>
                <a:gd name="T26" fmla="*/ 116 w 119"/>
                <a:gd name="T27" fmla="*/ 120 h 125"/>
                <a:gd name="T28" fmla="*/ 115 w 119"/>
                <a:gd name="T29" fmla="*/ 121 h 125"/>
                <a:gd name="T30" fmla="*/ 113 w 119"/>
                <a:gd name="T31" fmla="*/ 121 h 125"/>
                <a:gd name="T32" fmla="*/ 110 w 119"/>
                <a:gd name="T33" fmla="*/ 121 h 125"/>
                <a:gd name="T34" fmla="*/ 108 w 119"/>
                <a:gd name="T35" fmla="*/ 122 h 125"/>
                <a:gd name="T36" fmla="*/ 106 w 119"/>
                <a:gd name="T37" fmla="*/ 123 h 125"/>
                <a:gd name="T38" fmla="*/ 103 w 119"/>
                <a:gd name="T39" fmla="*/ 123 h 125"/>
                <a:gd name="T40" fmla="*/ 101 w 119"/>
                <a:gd name="T41" fmla="*/ 124 h 125"/>
                <a:gd name="T42" fmla="*/ 99 w 119"/>
                <a:gd name="T43" fmla="*/ 124 h 125"/>
                <a:gd name="T44" fmla="*/ 97 w 119"/>
                <a:gd name="T45" fmla="*/ 124 h 125"/>
                <a:gd name="T46" fmla="*/ 96 w 119"/>
                <a:gd name="T47" fmla="*/ 124 h 125"/>
                <a:gd name="T48" fmla="*/ 95 w 119"/>
                <a:gd name="T49" fmla="*/ 122 h 125"/>
                <a:gd name="T50" fmla="*/ 93 w 119"/>
                <a:gd name="T51" fmla="*/ 121 h 125"/>
                <a:gd name="T52" fmla="*/ 91 w 119"/>
                <a:gd name="T53" fmla="*/ 121 h 125"/>
                <a:gd name="T54" fmla="*/ 88 w 119"/>
                <a:gd name="T55" fmla="*/ 121 h 125"/>
                <a:gd name="T56" fmla="*/ 86 w 119"/>
                <a:gd name="T57" fmla="*/ 120 h 125"/>
                <a:gd name="T58" fmla="*/ 83 w 119"/>
                <a:gd name="T59" fmla="*/ 119 h 125"/>
                <a:gd name="T60" fmla="*/ 81 w 119"/>
                <a:gd name="T61" fmla="*/ 118 h 125"/>
                <a:gd name="T62" fmla="*/ 78 w 119"/>
                <a:gd name="T63" fmla="*/ 117 h 125"/>
                <a:gd name="T64" fmla="*/ 76 w 119"/>
                <a:gd name="T65" fmla="*/ 117 h 125"/>
                <a:gd name="T66" fmla="*/ 75 w 119"/>
                <a:gd name="T67" fmla="*/ 117 h 125"/>
                <a:gd name="T68" fmla="*/ 74 w 119"/>
                <a:gd name="T69" fmla="*/ 117 h 125"/>
                <a:gd name="T70" fmla="*/ 55 w 119"/>
                <a:gd name="T71" fmla="*/ 97 h 125"/>
                <a:gd name="T72" fmla="*/ 41 w 119"/>
                <a:gd name="T73" fmla="*/ 78 h 125"/>
                <a:gd name="T74" fmla="*/ 19 w 119"/>
                <a:gd name="T75" fmla="*/ 7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9" h="125">
                  <a:moveTo>
                    <a:pt x="19" y="74"/>
                  </a:moveTo>
                  <a:lnTo>
                    <a:pt x="0" y="0"/>
                  </a:lnTo>
                  <a:lnTo>
                    <a:pt x="16" y="6"/>
                  </a:lnTo>
                  <a:lnTo>
                    <a:pt x="40" y="5"/>
                  </a:lnTo>
                  <a:lnTo>
                    <a:pt x="40" y="25"/>
                  </a:lnTo>
                  <a:lnTo>
                    <a:pt x="55" y="30"/>
                  </a:lnTo>
                  <a:lnTo>
                    <a:pt x="59" y="40"/>
                  </a:lnTo>
                  <a:lnTo>
                    <a:pt x="70" y="51"/>
                  </a:lnTo>
                  <a:lnTo>
                    <a:pt x="78" y="59"/>
                  </a:lnTo>
                  <a:lnTo>
                    <a:pt x="76" y="76"/>
                  </a:lnTo>
                  <a:lnTo>
                    <a:pt x="87" y="95"/>
                  </a:lnTo>
                  <a:lnTo>
                    <a:pt x="107" y="101"/>
                  </a:lnTo>
                  <a:lnTo>
                    <a:pt x="118" y="120"/>
                  </a:lnTo>
                  <a:lnTo>
                    <a:pt x="116" y="120"/>
                  </a:lnTo>
                  <a:lnTo>
                    <a:pt x="115" y="121"/>
                  </a:lnTo>
                  <a:lnTo>
                    <a:pt x="113" y="121"/>
                  </a:lnTo>
                  <a:lnTo>
                    <a:pt x="110" y="121"/>
                  </a:lnTo>
                  <a:lnTo>
                    <a:pt x="108" y="122"/>
                  </a:lnTo>
                  <a:lnTo>
                    <a:pt x="106" y="123"/>
                  </a:lnTo>
                  <a:lnTo>
                    <a:pt x="103" y="123"/>
                  </a:lnTo>
                  <a:lnTo>
                    <a:pt x="101" y="124"/>
                  </a:lnTo>
                  <a:lnTo>
                    <a:pt x="99" y="124"/>
                  </a:lnTo>
                  <a:lnTo>
                    <a:pt x="97" y="124"/>
                  </a:lnTo>
                  <a:lnTo>
                    <a:pt x="96" y="124"/>
                  </a:lnTo>
                  <a:lnTo>
                    <a:pt x="95" y="122"/>
                  </a:lnTo>
                  <a:lnTo>
                    <a:pt x="93" y="121"/>
                  </a:lnTo>
                  <a:lnTo>
                    <a:pt x="91" y="121"/>
                  </a:lnTo>
                  <a:lnTo>
                    <a:pt x="88" y="121"/>
                  </a:lnTo>
                  <a:lnTo>
                    <a:pt x="86" y="120"/>
                  </a:lnTo>
                  <a:lnTo>
                    <a:pt x="83" y="119"/>
                  </a:lnTo>
                  <a:lnTo>
                    <a:pt x="81" y="118"/>
                  </a:lnTo>
                  <a:lnTo>
                    <a:pt x="78" y="117"/>
                  </a:lnTo>
                  <a:lnTo>
                    <a:pt x="76" y="117"/>
                  </a:lnTo>
                  <a:lnTo>
                    <a:pt x="75" y="117"/>
                  </a:lnTo>
                  <a:lnTo>
                    <a:pt x="74" y="117"/>
                  </a:lnTo>
                  <a:lnTo>
                    <a:pt x="55" y="97"/>
                  </a:lnTo>
                  <a:lnTo>
                    <a:pt x="41" y="78"/>
                  </a:lnTo>
                  <a:lnTo>
                    <a:pt x="19" y="7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9" name="Freeform 140">
              <a:extLst>
                <a:ext uri="{FF2B5EF4-FFF2-40B4-BE49-F238E27FC236}">
                  <a16:creationId xmlns:a16="http://schemas.microsoft.com/office/drawing/2014/main" id="{332E61EC-8941-4128-9082-0D0087463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4964" y="4169805"/>
              <a:ext cx="54686" cy="44000"/>
            </a:xfrm>
            <a:custGeom>
              <a:avLst/>
              <a:gdLst>
                <a:gd name="T0" fmla="*/ 2 w 41"/>
                <a:gd name="T1" fmla="*/ 16 h 33"/>
                <a:gd name="T2" fmla="*/ 0 w 41"/>
                <a:gd name="T3" fmla="*/ 28 h 33"/>
                <a:gd name="T4" fmla="*/ 16 w 41"/>
                <a:gd name="T5" fmla="*/ 32 h 33"/>
                <a:gd name="T6" fmla="*/ 32 w 41"/>
                <a:gd name="T7" fmla="*/ 22 h 33"/>
                <a:gd name="T8" fmla="*/ 40 w 41"/>
                <a:gd name="T9" fmla="*/ 11 h 33"/>
                <a:gd name="T10" fmla="*/ 38 w 41"/>
                <a:gd name="T11" fmla="*/ 0 h 33"/>
                <a:gd name="T12" fmla="*/ 26 w 41"/>
                <a:gd name="T13" fmla="*/ 1 h 33"/>
                <a:gd name="T14" fmla="*/ 24 w 41"/>
                <a:gd name="T15" fmla="*/ 11 h 33"/>
                <a:gd name="T16" fmla="*/ 2 w 41"/>
                <a:gd name="T17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33">
                  <a:moveTo>
                    <a:pt x="2" y="16"/>
                  </a:moveTo>
                  <a:lnTo>
                    <a:pt x="0" y="28"/>
                  </a:lnTo>
                  <a:lnTo>
                    <a:pt x="16" y="32"/>
                  </a:lnTo>
                  <a:lnTo>
                    <a:pt x="32" y="22"/>
                  </a:lnTo>
                  <a:lnTo>
                    <a:pt x="40" y="11"/>
                  </a:lnTo>
                  <a:lnTo>
                    <a:pt x="38" y="0"/>
                  </a:lnTo>
                  <a:lnTo>
                    <a:pt x="26" y="1"/>
                  </a:lnTo>
                  <a:lnTo>
                    <a:pt x="24" y="11"/>
                  </a:lnTo>
                  <a:lnTo>
                    <a:pt x="2" y="16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0" name="Freeform 141">
              <a:extLst>
                <a:ext uri="{FF2B5EF4-FFF2-40B4-BE49-F238E27FC236}">
                  <a16:creationId xmlns:a16="http://schemas.microsoft.com/office/drawing/2014/main" id="{366F33C5-3555-4D7F-9F45-9099A70FD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4126" y="4181697"/>
              <a:ext cx="27343" cy="21405"/>
            </a:xfrm>
            <a:custGeom>
              <a:avLst/>
              <a:gdLst>
                <a:gd name="T0" fmla="*/ 10 w 21"/>
                <a:gd name="T1" fmla="*/ 15 h 16"/>
                <a:gd name="T2" fmla="*/ 11 w 21"/>
                <a:gd name="T3" fmla="*/ 14 h 16"/>
                <a:gd name="T4" fmla="*/ 13 w 21"/>
                <a:gd name="T5" fmla="*/ 14 h 16"/>
                <a:gd name="T6" fmla="*/ 15 w 21"/>
                <a:gd name="T7" fmla="*/ 13 h 16"/>
                <a:gd name="T8" fmla="*/ 16 w 21"/>
                <a:gd name="T9" fmla="*/ 13 h 16"/>
                <a:gd name="T10" fmla="*/ 17 w 21"/>
                <a:gd name="T11" fmla="*/ 12 h 16"/>
                <a:gd name="T12" fmla="*/ 18 w 21"/>
                <a:gd name="T13" fmla="*/ 11 h 16"/>
                <a:gd name="T14" fmla="*/ 19 w 21"/>
                <a:gd name="T15" fmla="*/ 11 h 16"/>
                <a:gd name="T16" fmla="*/ 20 w 21"/>
                <a:gd name="T17" fmla="*/ 9 h 16"/>
                <a:gd name="T18" fmla="*/ 20 w 21"/>
                <a:gd name="T19" fmla="*/ 8 h 16"/>
                <a:gd name="T20" fmla="*/ 20 w 21"/>
                <a:gd name="T21" fmla="*/ 7 h 16"/>
                <a:gd name="T22" fmla="*/ 20 w 21"/>
                <a:gd name="T23" fmla="*/ 6 h 16"/>
                <a:gd name="T24" fmla="*/ 20 w 21"/>
                <a:gd name="T25" fmla="*/ 5 h 16"/>
                <a:gd name="T26" fmla="*/ 19 w 21"/>
                <a:gd name="T27" fmla="*/ 4 h 16"/>
                <a:gd name="T28" fmla="*/ 18 w 21"/>
                <a:gd name="T29" fmla="*/ 4 h 16"/>
                <a:gd name="T30" fmla="*/ 18 w 21"/>
                <a:gd name="T31" fmla="*/ 3 h 16"/>
                <a:gd name="T32" fmla="*/ 17 w 21"/>
                <a:gd name="T33" fmla="*/ 2 h 16"/>
                <a:gd name="T34" fmla="*/ 16 w 21"/>
                <a:gd name="T35" fmla="*/ 1 h 16"/>
                <a:gd name="T36" fmla="*/ 15 w 21"/>
                <a:gd name="T37" fmla="*/ 1 h 16"/>
                <a:gd name="T38" fmla="*/ 13 w 21"/>
                <a:gd name="T39" fmla="*/ 0 h 16"/>
                <a:gd name="T40" fmla="*/ 11 w 21"/>
                <a:gd name="T41" fmla="*/ 0 h 16"/>
                <a:gd name="T42" fmla="*/ 10 w 21"/>
                <a:gd name="T43" fmla="*/ 0 h 16"/>
                <a:gd name="T44" fmla="*/ 8 w 21"/>
                <a:gd name="T45" fmla="*/ 0 h 16"/>
                <a:gd name="T46" fmla="*/ 7 w 21"/>
                <a:gd name="T47" fmla="*/ 0 h 16"/>
                <a:gd name="T48" fmla="*/ 5 w 21"/>
                <a:gd name="T49" fmla="*/ 0 h 16"/>
                <a:gd name="T50" fmla="*/ 5 w 21"/>
                <a:gd name="T51" fmla="*/ 1 h 16"/>
                <a:gd name="T52" fmla="*/ 3 w 21"/>
                <a:gd name="T53" fmla="*/ 1 h 16"/>
                <a:gd name="T54" fmla="*/ 3 w 21"/>
                <a:gd name="T55" fmla="*/ 2 h 16"/>
                <a:gd name="T56" fmla="*/ 2 w 21"/>
                <a:gd name="T57" fmla="*/ 3 h 16"/>
                <a:gd name="T58" fmla="*/ 1 w 21"/>
                <a:gd name="T59" fmla="*/ 4 h 16"/>
                <a:gd name="T60" fmla="*/ 0 w 21"/>
                <a:gd name="T61" fmla="*/ 5 h 16"/>
                <a:gd name="T62" fmla="*/ 0 w 21"/>
                <a:gd name="T63" fmla="*/ 6 h 16"/>
                <a:gd name="T64" fmla="*/ 0 w 21"/>
                <a:gd name="T65" fmla="*/ 7 h 16"/>
                <a:gd name="T66" fmla="*/ 0 w 21"/>
                <a:gd name="T67" fmla="*/ 8 h 16"/>
                <a:gd name="T68" fmla="*/ 0 w 21"/>
                <a:gd name="T69" fmla="*/ 9 h 16"/>
                <a:gd name="T70" fmla="*/ 1 w 21"/>
                <a:gd name="T71" fmla="*/ 11 h 16"/>
                <a:gd name="T72" fmla="*/ 2 w 21"/>
                <a:gd name="T73" fmla="*/ 11 h 16"/>
                <a:gd name="T74" fmla="*/ 3 w 21"/>
                <a:gd name="T75" fmla="*/ 12 h 16"/>
                <a:gd name="T76" fmla="*/ 3 w 21"/>
                <a:gd name="T77" fmla="*/ 13 h 16"/>
                <a:gd name="T78" fmla="*/ 5 w 21"/>
                <a:gd name="T79" fmla="*/ 13 h 16"/>
                <a:gd name="T80" fmla="*/ 5 w 21"/>
                <a:gd name="T81" fmla="*/ 14 h 16"/>
                <a:gd name="T82" fmla="*/ 7 w 21"/>
                <a:gd name="T83" fmla="*/ 14 h 16"/>
                <a:gd name="T84" fmla="*/ 8 w 21"/>
                <a:gd name="T85" fmla="*/ 14 h 16"/>
                <a:gd name="T86" fmla="*/ 10 w 21"/>
                <a:gd name="T8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" h="16">
                  <a:moveTo>
                    <a:pt x="10" y="15"/>
                  </a:moveTo>
                  <a:lnTo>
                    <a:pt x="11" y="14"/>
                  </a:lnTo>
                  <a:lnTo>
                    <a:pt x="13" y="14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7" y="12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10" y="15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1" name="Freeform 142">
              <a:extLst>
                <a:ext uri="{FF2B5EF4-FFF2-40B4-BE49-F238E27FC236}">
                  <a16:creationId xmlns:a16="http://schemas.microsoft.com/office/drawing/2014/main" id="{18066EA6-BB79-4B67-AF14-71F2724E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253" y="4109157"/>
              <a:ext cx="24965" cy="21405"/>
            </a:xfrm>
            <a:custGeom>
              <a:avLst/>
              <a:gdLst>
                <a:gd name="T0" fmla="*/ 9 w 19"/>
                <a:gd name="T1" fmla="*/ 14 h 15"/>
                <a:gd name="T2" fmla="*/ 8 w 19"/>
                <a:gd name="T3" fmla="*/ 14 h 15"/>
                <a:gd name="T4" fmla="*/ 6 w 19"/>
                <a:gd name="T5" fmla="*/ 14 h 15"/>
                <a:gd name="T6" fmla="*/ 5 w 19"/>
                <a:gd name="T7" fmla="*/ 14 h 15"/>
                <a:gd name="T8" fmla="*/ 4 w 19"/>
                <a:gd name="T9" fmla="*/ 14 h 15"/>
                <a:gd name="T10" fmla="*/ 3 w 19"/>
                <a:gd name="T11" fmla="*/ 12 h 15"/>
                <a:gd name="T12" fmla="*/ 2 w 19"/>
                <a:gd name="T13" fmla="*/ 12 h 15"/>
                <a:gd name="T14" fmla="*/ 1 w 19"/>
                <a:gd name="T15" fmla="*/ 12 h 15"/>
                <a:gd name="T16" fmla="*/ 0 w 19"/>
                <a:gd name="T17" fmla="*/ 12 h 15"/>
                <a:gd name="T18" fmla="*/ 0 w 19"/>
                <a:gd name="T19" fmla="*/ 11 h 15"/>
                <a:gd name="T20" fmla="*/ 0 w 19"/>
                <a:gd name="T21" fmla="*/ 9 h 15"/>
                <a:gd name="T22" fmla="*/ 0 w 19"/>
                <a:gd name="T23" fmla="*/ 7 h 15"/>
                <a:gd name="T24" fmla="*/ 0 w 19"/>
                <a:gd name="T25" fmla="*/ 6 h 15"/>
                <a:gd name="T26" fmla="*/ 0 w 19"/>
                <a:gd name="T27" fmla="*/ 4 h 15"/>
                <a:gd name="T28" fmla="*/ 1 w 19"/>
                <a:gd name="T29" fmla="*/ 4 h 15"/>
                <a:gd name="T30" fmla="*/ 2 w 19"/>
                <a:gd name="T31" fmla="*/ 3 h 15"/>
                <a:gd name="T32" fmla="*/ 3 w 19"/>
                <a:gd name="T33" fmla="*/ 3 h 15"/>
                <a:gd name="T34" fmla="*/ 4 w 19"/>
                <a:gd name="T35" fmla="*/ 1 h 15"/>
                <a:gd name="T36" fmla="*/ 5 w 19"/>
                <a:gd name="T37" fmla="*/ 1 h 15"/>
                <a:gd name="T38" fmla="*/ 6 w 19"/>
                <a:gd name="T39" fmla="*/ 1 h 15"/>
                <a:gd name="T40" fmla="*/ 8 w 19"/>
                <a:gd name="T41" fmla="*/ 1 h 15"/>
                <a:gd name="T42" fmla="*/ 9 w 19"/>
                <a:gd name="T43" fmla="*/ 0 h 15"/>
                <a:gd name="T44" fmla="*/ 9 w 19"/>
                <a:gd name="T45" fmla="*/ 1 h 15"/>
                <a:gd name="T46" fmla="*/ 11 w 19"/>
                <a:gd name="T47" fmla="*/ 1 h 15"/>
                <a:gd name="T48" fmla="*/ 13 w 19"/>
                <a:gd name="T49" fmla="*/ 1 h 15"/>
                <a:gd name="T50" fmla="*/ 14 w 19"/>
                <a:gd name="T51" fmla="*/ 3 h 15"/>
                <a:gd name="T52" fmla="*/ 15 w 19"/>
                <a:gd name="T53" fmla="*/ 3 h 15"/>
                <a:gd name="T54" fmla="*/ 15 w 19"/>
                <a:gd name="T55" fmla="*/ 4 h 15"/>
                <a:gd name="T56" fmla="*/ 16 w 19"/>
                <a:gd name="T57" fmla="*/ 4 h 15"/>
                <a:gd name="T58" fmla="*/ 17 w 19"/>
                <a:gd name="T59" fmla="*/ 6 h 15"/>
                <a:gd name="T60" fmla="*/ 17 w 19"/>
                <a:gd name="T61" fmla="*/ 7 h 15"/>
                <a:gd name="T62" fmla="*/ 18 w 19"/>
                <a:gd name="T63" fmla="*/ 7 h 15"/>
                <a:gd name="T64" fmla="*/ 17 w 19"/>
                <a:gd name="T65" fmla="*/ 9 h 15"/>
                <a:gd name="T66" fmla="*/ 17 w 19"/>
                <a:gd name="T67" fmla="*/ 11 h 15"/>
                <a:gd name="T68" fmla="*/ 16 w 19"/>
                <a:gd name="T69" fmla="*/ 11 h 15"/>
                <a:gd name="T70" fmla="*/ 16 w 19"/>
                <a:gd name="T71" fmla="*/ 12 h 15"/>
                <a:gd name="T72" fmla="*/ 15 w 19"/>
                <a:gd name="T73" fmla="*/ 12 h 15"/>
                <a:gd name="T74" fmla="*/ 14 w 19"/>
                <a:gd name="T75" fmla="*/ 12 h 15"/>
                <a:gd name="T76" fmla="*/ 13 w 19"/>
                <a:gd name="T77" fmla="*/ 14 h 15"/>
                <a:gd name="T78" fmla="*/ 11 w 19"/>
                <a:gd name="T79" fmla="*/ 14 h 15"/>
                <a:gd name="T80" fmla="*/ 9 w 19"/>
                <a:gd name="T81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" h="15">
                  <a:moveTo>
                    <a:pt x="9" y="14"/>
                  </a:moveTo>
                  <a:lnTo>
                    <a:pt x="8" y="14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9" y="1"/>
                  </a:lnTo>
                  <a:lnTo>
                    <a:pt x="11" y="1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3" y="14"/>
                  </a:lnTo>
                  <a:lnTo>
                    <a:pt x="11" y="14"/>
                  </a:lnTo>
                  <a:lnTo>
                    <a:pt x="9" y="1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2" name="Freeform 143">
              <a:extLst>
                <a:ext uri="{FF2B5EF4-FFF2-40B4-BE49-F238E27FC236}">
                  <a16:creationId xmlns:a16="http://schemas.microsoft.com/office/drawing/2014/main" id="{17DBB1F9-6F05-48DF-AE55-65EE9AD4F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408" y="4203102"/>
              <a:ext cx="181890" cy="61837"/>
            </a:xfrm>
            <a:custGeom>
              <a:avLst/>
              <a:gdLst>
                <a:gd name="T0" fmla="*/ 19 w 135"/>
                <a:gd name="T1" fmla="*/ 2 h 46"/>
                <a:gd name="T2" fmla="*/ 8 w 135"/>
                <a:gd name="T3" fmla="*/ 7 h 46"/>
                <a:gd name="T4" fmla="*/ 0 w 135"/>
                <a:gd name="T5" fmla="*/ 17 h 46"/>
                <a:gd name="T6" fmla="*/ 8 w 135"/>
                <a:gd name="T7" fmla="*/ 31 h 46"/>
                <a:gd name="T8" fmla="*/ 35 w 135"/>
                <a:gd name="T9" fmla="*/ 31 h 46"/>
                <a:gd name="T10" fmla="*/ 45 w 135"/>
                <a:gd name="T11" fmla="*/ 36 h 46"/>
                <a:gd name="T12" fmla="*/ 68 w 135"/>
                <a:gd name="T13" fmla="*/ 36 h 46"/>
                <a:gd name="T14" fmla="*/ 70 w 135"/>
                <a:gd name="T15" fmla="*/ 45 h 46"/>
                <a:gd name="T16" fmla="*/ 112 w 135"/>
                <a:gd name="T17" fmla="*/ 45 h 46"/>
                <a:gd name="T18" fmla="*/ 123 w 135"/>
                <a:gd name="T19" fmla="*/ 45 h 46"/>
                <a:gd name="T20" fmla="*/ 133 w 135"/>
                <a:gd name="T21" fmla="*/ 45 h 46"/>
                <a:gd name="T22" fmla="*/ 134 w 135"/>
                <a:gd name="T23" fmla="*/ 34 h 46"/>
                <a:gd name="T24" fmla="*/ 121 w 135"/>
                <a:gd name="T25" fmla="*/ 28 h 46"/>
                <a:gd name="T26" fmla="*/ 123 w 135"/>
                <a:gd name="T27" fmla="*/ 17 h 46"/>
                <a:gd name="T28" fmla="*/ 110 w 135"/>
                <a:gd name="T29" fmla="*/ 18 h 46"/>
                <a:gd name="T30" fmla="*/ 94 w 135"/>
                <a:gd name="T31" fmla="*/ 17 h 46"/>
                <a:gd name="T32" fmla="*/ 82 w 135"/>
                <a:gd name="T33" fmla="*/ 9 h 46"/>
                <a:gd name="T34" fmla="*/ 61 w 135"/>
                <a:gd name="T35" fmla="*/ 8 h 46"/>
                <a:gd name="T36" fmla="*/ 40 w 135"/>
                <a:gd name="T37" fmla="*/ 0 h 46"/>
                <a:gd name="T38" fmla="*/ 19 w 135"/>
                <a:gd name="T3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5" h="46">
                  <a:moveTo>
                    <a:pt x="19" y="2"/>
                  </a:moveTo>
                  <a:lnTo>
                    <a:pt x="8" y="7"/>
                  </a:lnTo>
                  <a:lnTo>
                    <a:pt x="0" y="17"/>
                  </a:lnTo>
                  <a:lnTo>
                    <a:pt x="8" y="31"/>
                  </a:lnTo>
                  <a:lnTo>
                    <a:pt x="35" y="31"/>
                  </a:lnTo>
                  <a:lnTo>
                    <a:pt x="45" y="36"/>
                  </a:lnTo>
                  <a:lnTo>
                    <a:pt x="68" y="36"/>
                  </a:lnTo>
                  <a:lnTo>
                    <a:pt x="70" y="45"/>
                  </a:lnTo>
                  <a:lnTo>
                    <a:pt x="112" y="45"/>
                  </a:lnTo>
                  <a:lnTo>
                    <a:pt x="123" y="45"/>
                  </a:lnTo>
                  <a:lnTo>
                    <a:pt x="133" y="45"/>
                  </a:lnTo>
                  <a:lnTo>
                    <a:pt x="134" y="34"/>
                  </a:lnTo>
                  <a:lnTo>
                    <a:pt x="121" y="28"/>
                  </a:lnTo>
                  <a:lnTo>
                    <a:pt x="123" y="17"/>
                  </a:lnTo>
                  <a:lnTo>
                    <a:pt x="110" y="18"/>
                  </a:lnTo>
                  <a:lnTo>
                    <a:pt x="94" y="17"/>
                  </a:lnTo>
                  <a:lnTo>
                    <a:pt x="82" y="9"/>
                  </a:lnTo>
                  <a:lnTo>
                    <a:pt x="61" y="8"/>
                  </a:lnTo>
                  <a:lnTo>
                    <a:pt x="40" y="0"/>
                  </a:lnTo>
                  <a:lnTo>
                    <a:pt x="19" y="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3" name="Freeform 144">
              <a:extLst>
                <a:ext uri="{FF2B5EF4-FFF2-40B4-BE49-F238E27FC236}">
                  <a16:creationId xmlns:a16="http://schemas.microsoft.com/office/drawing/2014/main" id="{F1C1A3B6-BACA-41A4-8DAB-0ED7D1BC0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586" y="4257804"/>
              <a:ext cx="20210" cy="17838"/>
            </a:xfrm>
            <a:custGeom>
              <a:avLst/>
              <a:gdLst>
                <a:gd name="T0" fmla="*/ 7 w 15"/>
                <a:gd name="T1" fmla="*/ 12 h 13"/>
                <a:gd name="T2" fmla="*/ 4 w 15"/>
                <a:gd name="T3" fmla="*/ 11 h 13"/>
                <a:gd name="T4" fmla="*/ 2 w 15"/>
                <a:gd name="T5" fmla="*/ 11 h 13"/>
                <a:gd name="T6" fmla="*/ 0 w 15"/>
                <a:gd name="T7" fmla="*/ 10 h 13"/>
                <a:gd name="T8" fmla="*/ 0 w 15"/>
                <a:gd name="T9" fmla="*/ 8 h 13"/>
                <a:gd name="T10" fmla="*/ 0 w 15"/>
                <a:gd name="T11" fmla="*/ 6 h 13"/>
                <a:gd name="T12" fmla="*/ 0 w 15"/>
                <a:gd name="T13" fmla="*/ 5 h 13"/>
                <a:gd name="T14" fmla="*/ 0 w 15"/>
                <a:gd name="T15" fmla="*/ 4 h 13"/>
                <a:gd name="T16" fmla="*/ 0 w 15"/>
                <a:gd name="T17" fmla="*/ 3 h 13"/>
                <a:gd name="T18" fmla="*/ 0 w 15"/>
                <a:gd name="T19" fmla="*/ 2 h 13"/>
                <a:gd name="T20" fmla="*/ 0 w 15"/>
                <a:gd name="T21" fmla="*/ 1 h 13"/>
                <a:gd name="T22" fmla="*/ 2 w 15"/>
                <a:gd name="T23" fmla="*/ 0 h 13"/>
                <a:gd name="T24" fmla="*/ 4 w 15"/>
                <a:gd name="T25" fmla="*/ 0 h 13"/>
                <a:gd name="T26" fmla="*/ 7 w 15"/>
                <a:gd name="T27" fmla="*/ 0 h 13"/>
                <a:gd name="T28" fmla="*/ 9 w 15"/>
                <a:gd name="T29" fmla="*/ 0 h 13"/>
                <a:gd name="T30" fmla="*/ 11 w 15"/>
                <a:gd name="T31" fmla="*/ 1 h 13"/>
                <a:gd name="T32" fmla="*/ 11 w 15"/>
                <a:gd name="T33" fmla="*/ 2 h 13"/>
                <a:gd name="T34" fmla="*/ 11 w 15"/>
                <a:gd name="T35" fmla="*/ 3 h 13"/>
                <a:gd name="T36" fmla="*/ 11 w 15"/>
                <a:gd name="T37" fmla="*/ 4 h 13"/>
                <a:gd name="T38" fmla="*/ 14 w 15"/>
                <a:gd name="T39" fmla="*/ 5 h 13"/>
                <a:gd name="T40" fmla="*/ 11 w 15"/>
                <a:gd name="T41" fmla="*/ 5 h 13"/>
                <a:gd name="T42" fmla="*/ 11 w 15"/>
                <a:gd name="T43" fmla="*/ 6 h 13"/>
                <a:gd name="T44" fmla="*/ 11 w 15"/>
                <a:gd name="T45" fmla="*/ 8 h 13"/>
                <a:gd name="T46" fmla="*/ 11 w 15"/>
                <a:gd name="T47" fmla="*/ 10 h 13"/>
                <a:gd name="T48" fmla="*/ 9 w 15"/>
                <a:gd name="T49" fmla="*/ 11 h 13"/>
                <a:gd name="T50" fmla="*/ 7 w 15"/>
                <a:gd name="T51" fmla="*/ 11 h 13"/>
                <a:gd name="T52" fmla="*/ 7 w 15"/>
                <a:gd name="T5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" h="13">
                  <a:moveTo>
                    <a:pt x="7" y="12"/>
                  </a:moveTo>
                  <a:lnTo>
                    <a:pt x="4" y="11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4" y="5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7" y="1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4" name="Freeform 145">
              <a:extLst>
                <a:ext uri="{FF2B5EF4-FFF2-40B4-BE49-F238E27FC236}">
                  <a16:creationId xmlns:a16="http://schemas.microsoft.com/office/drawing/2014/main" id="{159E5433-4EA7-4760-95C9-A23A890BE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0971" y="4260183"/>
              <a:ext cx="43987" cy="19027"/>
            </a:xfrm>
            <a:custGeom>
              <a:avLst/>
              <a:gdLst>
                <a:gd name="T0" fmla="*/ 0 w 33"/>
                <a:gd name="T1" fmla="*/ 2 h 15"/>
                <a:gd name="T2" fmla="*/ 17 w 33"/>
                <a:gd name="T3" fmla="*/ 0 h 15"/>
                <a:gd name="T4" fmla="*/ 32 w 33"/>
                <a:gd name="T5" fmla="*/ 6 h 15"/>
                <a:gd name="T6" fmla="*/ 21 w 33"/>
                <a:gd name="T7" fmla="*/ 14 h 15"/>
                <a:gd name="T8" fmla="*/ 3 w 33"/>
                <a:gd name="T9" fmla="*/ 11 h 15"/>
                <a:gd name="T10" fmla="*/ 0 w 33"/>
                <a:gd name="T11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5">
                  <a:moveTo>
                    <a:pt x="0" y="2"/>
                  </a:moveTo>
                  <a:lnTo>
                    <a:pt x="17" y="0"/>
                  </a:lnTo>
                  <a:lnTo>
                    <a:pt x="32" y="6"/>
                  </a:lnTo>
                  <a:lnTo>
                    <a:pt x="21" y="14"/>
                  </a:lnTo>
                  <a:lnTo>
                    <a:pt x="3" y="11"/>
                  </a:lnTo>
                  <a:lnTo>
                    <a:pt x="0" y="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5" name="Freeform 146">
              <a:extLst>
                <a:ext uri="{FF2B5EF4-FFF2-40B4-BE49-F238E27FC236}">
                  <a16:creationId xmlns:a16="http://schemas.microsoft.com/office/drawing/2014/main" id="{89346338-A59E-44FB-87DF-7A590EAE2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035" y="4285156"/>
              <a:ext cx="23777" cy="21405"/>
            </a:xfrm>
            <a:custGeom>
              <a:avLst/>
              <a:gdLst>
                <a:gd name="T0" fmla="*/ 16 w 17"/>
                <a:gd name="T1" fmla="*/ 0 h 15"/>
                <a:gd name="T2" fmla="*/ 6 w 17"/>
                <a:gd name="T3" fmla="*/ 2 h 15"/>
                <a:gd name="T4" fmla="*/ 0 w 17"/>
                <a:gd name="T5" fmla="*/ 14 h 15"/>
                <a:gd name="T6" fmla="*/ 8 w 17"/>
                <a:gd name="T7" fmla="*/ 14 h 15"/>
                <a:gd name="T8" fmla="*/ 16 w 17"/>
                <a:gd name="T9" fmla="*/ 5 h 15"/>
                <a:gd name="T10" fmla="*/ 16 w 17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5">
                  <a:moveTo>
                    <a:pt x="16" y="0"/>
                  </a:moveTo>
                  <a:lnTo>
                    <a:pt x="6" y="2"/>
                  </a:lnTo>
                  <a:lnTo>
                    <a:pt x="0" y="14"/>
                  </a:lnTo>
                  <a:lnTo>
                    <a:pt x="8" y="14"/>
                  </a:lnTo>
                  <a:lnTo>
                    <a:pt x="16" y="5"/>
                  </a:lnTo>
                  <a:lnTo>
                    <a:pt x="16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6" name="Freeform 147">
              <a:extLst>
                <a:ext uri="{FF2B5EF4-FFF2-40B4-BE49-F238E27FC236}">
                  <a16:creationId xmlns:a16="http://schemas.microsoft.com/office/drawing/2014/main" id="{22BDD18C-1585-425B-9D77-20FBCE09C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8873" y="4036617"/>
              <a:ext cx="128393" cy="166486"/>
            </a:xfrm>
            <a:custGeom>
              <a:avLst/>
              <a:gdLst>
                <a:gd name="T0" fmla="*/ 24 w 97"/>
                <a:gd name="T1" fmla="*/ 17 h 124"/>
                <a:gd name="T2" fmla="*/ 21 w 97"/>
                <a:gd name="T3" fmla="*/ 36 h 124"/>
                <a:gd name="T4" fmla="*/ 14 w 97"/>
                <a:gd name="T5" fmla="*/ 46 h 124"/>
                <a:gd name="T6" fmla="*/ 11 w 97"/>
                <a:gd name="T7" fmla="*/ 60 h 124"/>
                <a:gd name="T8" fmla="*/ 0 w 97"/>
                <a:gd name="T9" fmla="*/ 68 h 124"/>
                <a:gd name="T10" fmla="*/ 0 w 97"/>
                <a:gd name="T11" fmla="*/ 94 h 124"/>
                <a:gd name="T12" fmla="*/ 13 w 97"/>
                <a:gd name="T13" fmla="*/ 100 h 124"/>
                <a:gd name="T14" fmla="*/ 15 w 97"/>
                <a:gd name="T15" fmla="*/ 118 h 124"/>
                <a:gd name="T16" fmla="*/ 27 w 97"/>
                <a:gd name="T17" fmla="*/ 120 h 124"/>
                <a:gd name="T18" fmla="*/ 32 w 97"/>
                <a:gd name="T19" fmla="*/ 92 h 124"/>
                <a:gd name="T20" fmla="*/ 42 w 97"/>
                <a:gd name="T21" fmla="*/ 89 h 124"/>
                <a:gd name="T22" fmla="*/ 42 w 97"/>
                <a:gd name="T23" fmla="*/ 112 h 124"/>
                <a:gd name="T24" fmla="*/ 53 w 97"/>
                <a:gd name="T25" fmla="*/ 115 h 124"/>
                <a:gd name="T26" fmla="*/ 56 w 97"/>
                <a:gd name="T27" fmla="*/ 123 h 124"/>
                <a:gd name="T28" fmla="*/ 69 w 97"/>
                <a:gd name="T29" fmla="*/ 120 h 124"/>
                <a:gd name="T30" fmla="*/ 68 w 97"/>
                <a:gd name="T31" fmla="*/ 104 h 124"/>
                <a:gd name="T32" fmla="*/ 49 w 97"/>
                <a:gd name="T33" fmla="*/ 72 h 124"/>
                <a:gd name="T34" fmla="*/ 59 w 97"/>
                <a:gd name="T35" fmla="*/ 64 h 124"/>
                <a:gd name="T36" fmla="*/ 68 w 97"/>
                <a:gd name="T37" fmla="*/ 48 h 124"/>
                <a:gd name="T38" fmla="*/ 61 w 97"/>
                <a:gd name="T39" fmla="*/ 42 h 124"/>
                <a:gd name="T40" fmla="*/ 51 w 97"/>
                <a:gd name="T41" fmla="*/ 47 h 124"/>
                <a:gd name="T42" fmla="*/ 42 w 97"/>
                <a:gd name="T43" fmla="*/ 52 h 124"/>
                <a:gd name="T44" fmla="*/ 35 w 97"/>
                <a:gd name="T45" fmla="*/ 33 h 124"/>
                <a:gd name="T46" fmla="*/ 32 w 97"/>
                <a:gd name="T47" fmla="*/ 15 h 124"/>
                <a:gd name="T48" fmla="*/ 40 w 97"/>
                <a:gd name="T49" fmla="*/ 18 h 124"/>
                <a:gd name="T50" fmla="*/ 49 w 97"/>
                <a:gd name="T51" fmla="*/ 25 h 124"/>
                <a:gd name="T52" fmla="*/ 64 w 97"/>
                <a:gd name="T53" fmla="*/ 21 h 124"/>
                <a:gd name="T54" fmla="*/ 71 w 97"/>
                <a:gd name="T55" fmla="*/ 26 h 124"/>
                <a:gd name="T56" fmla="*/ 88 w 97"/>
                <a:gd name="T57" fmla="*/ 21 h 124"/>
                <a:gd name="T58" fmla="*/ 96 w 97"/>
                <a:gd name="T59" fmla="*/ 17 h 124"/>
                <a:gd name="T60" fmla="*/ 93 w 97"/>
                <a:gd name="T61" fmla="*/ 0 h 124"/>
                <a:gd name="T62" fmla="*/ 83 w 97"/>
                <a:gd name="T63" fmla="*/ 0 h 124"/>
                <a:gd name="T64" fmla="*/ 77 w 97"/>
                <a:gd name="T65" fmla="*/ 12 h 124"/>
                <a:gd name="T66" fmla="*/ 45 w 97"/>
                <a:gd name="T67" fmla="*/ 9 h 124"/>
                <a:gd name="T68" fmla="*/ 26 w 97"/>
                <a:gd name="T69" fmla="*/ 10 h 124"/>
                <a:gd name="T70" fmla="*/ 24 w 97"/>
                <a:gd name="T71" fmla="*/ 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124">
                  <a:moveTo>
                    <a:pt x="24" y="17"/>
                  </a:moveTo>
                  <a:lnTo>
                    <a:pt x="21" y="36"/>
                  </a:lnTo>
                  <a:lnTo>
                    <a:pt x="14" y="46"/>
                  </a:lnTo>
                  <a:lnTo>
                    <a:pt x="11" y="60"/>
                  </a:lnTo>
                  <a:lnTo>
                    <a:pt x="0" y="68"/>
                  </a:lnTo>
                  <a:lnTo>
                    <a:pt x="0" y="94"/>
                  </a:lnTo>
                  <a:lnTo>
                    <a:pt x="13" y="100"/>
                  </a:lnTo>
                  <a:lnTo>
                    <a:pt x="15" y="118"/>
                  </a:lnTo>
                  <a:lnTo>
                    <a:pt x="27" y="120"/>
                  </a:lnTo>
                  <a:lnTo>
                    <a:pt x="32" y="92"/>
                  </a:lnTo>
                  <a:lnTo>
                    <a:pt x="42" y="89"/>
                  </a:lnTo>
                  <a:lnTo>
                    <a:pt x="42" y="112"/>
                  </a:lnTo>
                  <a:lnTo>
                    <a:pt x="53" y="115"/>
                  </a:lnTo>
                  <a:lnTo>
                    <a:pt x="56" y="123"/>
                  </a:lnTo>
                  <a:lnTo>
                    <a:pt x="69" y="120"/>
                  </a:lnTo>
                  <a:lnTo>
                    <a:pt x="68" y="104"/>
                  </a:lnTo>
                  <a:lnTo>
                    <a:pt x="49" y="72"/>
                  </a:lnTo>
                  <a:lnTo>
                    <a:pt x="59" y="64"/>
                  </a:lnTo>
                  <a:lnTo>
                    <a:pt x="68" y="48"/>
                  </a:lnTo>
                  <a:lnTo>
                    <a:pt x="61" y="42"/>
                  </a:lnTo>
                  <a:lnTo>
                    <a:pt x="51" y="47"/>
                  </a:lnTo>
                  <a:lnTo>
                    <a:pt x="42" y="52"/>
                  </a:lnTo>
                  <a:lnTo>
                    <a:pt x="35" y="33"/>
                  </a:lnTo>
                  <a:lnTo>
                    <a:pt x="32" y="15"/>
                  </a:lnTo>
                  <a:lnTo>
                    <a:pt x="40" y="18"/>
                  </a:lnTo>
                  <a:lnTo>
                    <a:pt x="49" y="25"/>
                  </a:lnTo>
                  <a:lnTo>
                    <a:pt x="64" y="21"/>
                  </a:lnTo>
                  <a:lnTo>
                    <a:pt x="71" y="26"/>
                  </a:lnTo>
                  <a:lnTo>
                    <a:pt x="88" y="21"/>
                  </a:lnTo>
                  <a:lnTo>
                    <a:pt x="96" y="17"/>
                  </a:lnTo>
                  <a:lnTo>
                    <a:pt x="93" y="0"/>
                  </a:lnTo>
                  <a:lnTo>
                    <a:pt x="83" y="0"/>
                  </a:lnTo>
                  <a:lnTo>
                    <a:pt x="77" y="12"/>
                  </a:lnTo>
                  <a:lnTo>
                    <a:pt x="45" y="9"/>
                  </a:lnTo>
                  <a:lnTo>
                    <a:pt x="26" y="10"/>
                  </a:lnTo>
                  <a:lnTo>
                    <a:pt x="24" y="17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7" name="Freeform 148">
              <a:extLst>
                <a:ext uri="{FF2B5EF4-FFF2-40B4-BE49-F238E27FC236}">
                  <a16:creationId xmlns:a16="http://schemas.microsoft.com/office/drawing/2014/main" id="{46A3EA62-F76E-427D-A981-84009DC98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0757" y="3757159"/>
              <a:ext cx="109372" cy="95135"/>
            </a:xfrm>
            <a:custGeom>
              <a:avLst/>
              <a:gdLst>
                <a:gd name="T0" fmla="*/ 34 w 83"/>
                <a:gd name="T1" fmla="*/ 60 h 71"/>
                <a:gd name="T2" fmla="*/ 15 w 83"/>
                <a:gd name="T3" fmla="*/ 64 h 71"/>
                <a:gd name="T4" fmla="*/ 13 w 83"/>
                <a:gd name="T5" fmla="*/ 41 h 71"/>
                <a:gd name="T6" fmla="*/ 0 w 83"/>
                <a:gd name="T7" fmla="*/ 30 h 71"/>
                <a:gd name="T8" fmla="*/ 6 w 83"/>
                <a:gd name="T9" fmla="*/ 13 h 71"/>
                <a:gd name="T10" fmla="*/ 21 w 83"/>
                <a:gd name="T11" fmla="*/ 0 h 71"/>
                <a:gd name="T12" fmla="*/ 34 w 83"/>
                <a:gd name="T13" fmla="*/ 8 h 71"/>
                <a:gd name="T14" fmla="*/ 50 w 83"/>
                <a:gd name="T15" fmla="*/ 6 h 71"/>
                <a:gd name="T16" fmla="*/ 60 w 83"/>
                <a:gd name="T17" fmla="*/ 17 h 71"/>
                <a:gd name="T18" fmla="*/ 74 w 83"/>
                <a:gd name="T19" fmla="*/ 6 h 71"/>
                <a:gd name="T20" fmla="*/ 80 w 83"/>
                <a:gd name="T21" fmla="*/ 11 h 71"/>
                <a:gd name="T22" fmla="*/ 82 w 83"/>
                <a:gd name="T23" fmla="*/ 38 h 71"/>
                <a:gd name="T24" fmla="*/ 73 w 83"/>
                <a:gd name="T25" fmla="*/ 46 h 71"/>
                <a:gd name="T26" fmla="*/ 58 w 83"/>
                <a:gd name="T27" fmla="*/ 60 h 71"/>
                <a:gd name="T28" fmla="*/ 44 w 83"/>
                <a:gd name="T29" fmla="*/ 70 h 71"/>
                <a:gd name="T30" fmla="*/ 34 w 83"/>
                <a:gd name="T31" fmla="*/ 6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3" h="71">
                  <a:moveTo>
                    <a:pt x="34" y="60"/>
                  </a:moveTo>
                  <a:lnTo>
                    <a:pt x="15" y="64"/>
                  </a:lnTo>
                  <a:lnTo>
                    <a:pt x="13" y="41"/>
                  </a:lnTo>
                  <a:lnTo>
                    <a:pt x="0" y="30"/>
                  </a:lnTo>
                  <a:lnTo>
                    <a:pt x="6" y="13"/>
                  </a:lnTo>
                  <a:lnTo>
                    <a:pt x="21" y="0"/>
                  </a:lnTo>
                  <a:lnTo>
                    <a:pt x="34" y="8"/>
                  </a:lnTo>
                  <a:lnTo>
                    <a:pt x="50" y="6"/>
                  </a:lnTo>
                  <a:lnTo>
                    <a:pt x="60" y="17"/>
                  </a:lnTo>
                  <a:lnTo>
                    <a:pt x="74" y="6"/>
                  </a:lnTo>
                  <a:lnTo>
                    <a:pt x="80" y="11"/>
                  </a:lnTo>
                  <a:lnTo>
                    <a:pt x="82" y="38"/>
                  </a:lnTo>
                  <a:lnTo>
                    <a:pt x="73" y="46"/>
                  </a:lnTo>
                  <a:lnTo>
                    <a:pt x="58" y="60"/>
                  </a:lnTo>
                  <a:lnTo>
                    <a:pt x="44" y="70"/>
                  </a:lnTo>
                  <a:lnTo>
                    <a:pt x="34" y="6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8" name="Freeform 150">
              <a:extLst>
                <a:ext uri="{FF2B5EF4-FFF2-40B4-BE49-F238E27FC236}">
                  <a16:creationId xmlns:a16="http://schemas.microsoft.com/office/drawing/2014/main" id="{CBB57E79-01DC-4595-8166-77A0BF781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2931" y="4015211"/>
              <a:ext cx="34476" cy="71351"/>
            </a:xfrm>
            <a:custGeom>
              <a:avLst/>
              <a:gdLst>
                <a:gd name="T0" fmla="*/ 13 w 26"/>
                <a:gd name="T1" fmla="*/ 21 h 54"/>
                <a:gd name="T2" fmla="*/ 0 w 26"/>
                <a:gd name="T3" fmla="*/ 27 h 54"/>
                <a:gd name="T4" fmla="*/ 4 w 26"/>
                <a:gd name="T5" fmla="*/ 43 h 54"/>
                <a:gd name="T6" fmla="*/ 19 w 26"/>
                <a:gd name="T7" fmla="*/ 53 h 54"/>
                <a:gd name="T8" fmla="*/ 24 w 26"/>
                <a:gd name="T9" fmla="*/ 32 h 54"/>
                <a:gd name="T10" fmla="*/ 25 w 26"/>
                <a:gd name="T11" fmla="*/ 14 h 54"/>
                <a:gd name="T12" fmla="*/ 20 w 26"/>
                <a:gd name="T13" fmla="*/ 0 h 54"/>
                <a:gd name="T14" fmla="*/ 13 w 26"/>
                <a:gd name="T15" fmla="*/ 6 h 54"/>
                <a:gd name="T16" fmla="*/ 13 w 26"/>
                <a:gd name="T17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54">
                  <a:moveTo>
                    <a:pt x="13" y="21"/>
                  </a:moveTo>
                  <a:lnTo>
                    <a:pt x="0" y="27"/>
                  </a:lnTo>
                  <a:lnTo>
                    <a:pt x="4" y="43"/>
                  </a:lnTo>
                  <a:lnTo>
                    <a:pt x="19" y="53"/>
                  </a:lnTo>
                  <a:lnTo>
                    <a:pt x="24" y="32"/>
                  </a:lnTo>
                  <a:lnTo>
                    <a:pt x="25" y="14"/>
                  </a:lnTo>
                  <a:lnTo>
                    <a:pt x="20" y="0"/>
                  </a:lnTo>
                  <a:lnTo>
                    <a:pt x="13" y="6"/>
                  </a:lnTo>
                  <a:lnTo>
                    <a:pt x="13" y="21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9" name="Freeform 151">
              <a:extLst>
                <a:ext uri="{FF2B5EF4-FFF2-40B4-BE49-F238E27FC236}">
                  <a16:creationId xmlns:a16="http://schemas.microsoft.com/office/drawing/2014/main" id="{C73B31B5-698A-491E-B2D5-E9940C2AE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1463" y="4134130"/>
              <a:ext cx="47553" cy="22594"/>
            </a:xfrm>
            <a:custGeom>
              <a:avLst/>
              <a:gdLst>
                <a:gd name="T0" fmla="*/ 4 w 35"/>
                <a:gd name="T1" fmla="*/ 3 h 18"/>
                <a:gd name="T2" fmla="*/ 16 w 35"/>
                <a:gd name="T3" fmla="*/ 0 h 18"/>
                <a:gd name="T4" fmla="*/ 27 w 35"/>
                <a:gd name="T5" fmla="*/ 0 h 18"/>
                <a:gd name="T6" fmla="*/ 33 w 35"/>
                <a:gd name="T7" fmla="*/ 9 h 18"/>
                <a:gd name="T8" fmla="*/ 34 w 35"/>
                <a:gd name="T9" fmla="*/ 17 h 18"/>
                <a:gd name="T10" fmla="*/ 23 w 35"/>
                <a:gd name="T11" fmla="*/ 12 h 18"/>
                <a:gd name="T12" fmla="*/ 12 w 35"/>
                <a:gd name="T13" fmla="*/ 9 h 18"/>
                <a:gd name="T14" fmla="*/ 0 w 35"/>
                <a:gd name="T15" fmla="*/ 12 h 18"/>
                <a:gd name="T16" fmla="*/ 4 w 35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8">
                  <a:moveTo>
                    <a:pt x="4" y="3"/>
                  </a:moveTo>
                  <a:lnTo>
                    <a:pt x="16" y="0"/>
                  </a:lnTo>
                  <a:lnTo>
                    <a:pt x="27" y="0"/>
                  </a:lnTo>
                  <a:lnTo>
                    <a:pt x="33" y="9"/>
                  </a:lnTo>
                  <a:lnTo>
                    <a:pt x="34" y="17"/>
                  </a:lnTo>
                  <a:lnTo>
                    <a:pt x="23" y="12"/>
                  </a:lnTo>
                  <a:lnTo>
                    <a:pt x="12" y="9"/>
                  </a:lnTo>
                  <a:lnTo>
                    <a:pt x="0" y="12"/>
                  </a:lnTo>
                  <a:lnTo>
                    <a:pt x="4" y="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0" name="Freeform 195">
              <a:extLst>
                <a:ext uri="{FF2B5EF4-FFF2-40B4-BE49-F238E27FC236}">
                  <a16:creationId xmlns:a16="http://schemas.microsoft.com/office/drawing/2014/main" id="{585E4BF8-0F43-4AD8-AAEA-3AD0AF82D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714" y="3857050"/>
              <a:ext cx="96295" cy="184323"/>
            </a:xfrm>
            <a:custGeom>
              <a:avLst/>
              <a:gdLst>
                <a:gd name="T0" fmla="*/ 46 w 73"/>
                <a:gd name="T1" fmla="*/ 46 h 138"/>
                <a:gd name="T2" fmla="*/ 25 w 73"/>
                <a:gd name="T3" fmla="*/ 35 h 138"/>
                <a:gd name="T4" fmla="*/ 13 w 73"/>
                <a:gd name="T5" fmla="*/ 0 h 138"/>
                <a:gd name="T6" fmla="*/ 0 w 73"/>
                <a:gd name="T7" fmla="*/ 13 h 138"/>
                <a:gd name="T8" fmla="*/ 2 w 73"/>
                <a:gd name="T9" fmla="*/ 36 h 138"/>
                <a:gd name="T10" fmla="*/ 8 w 73"/>
                <a:gd name="T11" fmla="*/ 91 h 138"/>
                <a:gd name="T12" fmla="*/ 26 w 73"/>
                <a:gd name="T13" fmla="*/ 116 h 138"/>
                <a:gd name="T14" fmla="*/ 41 w 73"/>
                <a:gd name="T15" fmla="*/ 133 h 138"/>
                <a:gd name="T16" fmla="*/ 70 w 73"/>
                <a:gd name="T17" fmla="*/ 137 h 138"/>
                <a:gd name="T18" fmla="*/ 72 w 73"/>
                <a:gd name="T19" fmla="*/ 127 h 138"/>
                <a:gd name="T20" fmla="*/ 68 w 73"/>
                <a:gd name="T21" fmla="*/ 78 h 138"/>
                <a:gd name="T22" fmla="*/ 46 w 73"/>
                <a:gd name="T23" fmla="*/ 4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138">
                  <a:moveTo>
                    <a:pt x="46" y="46"/>
                  </a:moveTo>
                  <a:lnTo>
                    <a:pt x="25" y="35"/>
                  </a:lnTo>
                  <a:lnTo>
                    <a:pt x="13" y="0"/>
                  </a:lnTo>
                  <a:lnTo>
                    <a:pt x="0" y="13"/>
                  </a:lnTo>
                  <a:lnTo>
                    <a:pt x="2" y="36"/>
                  </a:lnTo>
                  <a:lnTo>
                    <a:pt x="8" y="91"/>
                  </a:lnTo>
                  <a:lnTo>
                    <a:pt x="26" y="116"/>
                  </a:lnTo>
                  <a:lnTo>
                    <a:pt x="41" y="133"/>
                  </a:lnTo>
                  <a:lnTo>
                    <a:pt x="70" y="137"/>
                  </a:lnTo>
                  <a:lnTo>
                    <a:pt x="72" y="127"/>
                  </a:lnTo>
                  <a:lnTo>
                    <a:pt x="68" y="78"/>
                  </a:lnTo>
                  <a:lnTo>
                    <a:pt x="46" y="46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1" name="Freeform 202">
              <a:extLst>
                <a:ext uri="{FF2B5EF4-FFF2-40B4-BE49-F238E27FC236}">
                  <a16:creationId xmlns:a16="http://schemas.microsoft.com/office/drawing/2014/main" id="{D11B3447-C36A-4F95-A1A1-746893C20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6419" y="3959320"/>
              <a:ext cx="225877" cy="249728"/>
            </a:xfrm>
            <a:custGeom>
              <a:avLst/>
              <a:gdLst>
                <a:gd name="T0" fmla="*/ 65 w 170"/>
                <a:gd name="T1" fmla="*/ 29 h 187"/>
                <a:gd name="T2" fmla="*/ 43 w 170"/>
                <a:gd name="T3" fmla="*/ 20 h 187"/>
                <a:gd name="T4" fmla="*/ 25 w 170"/>
                <a:gd name="T5" fmla="*/ 0 h 187"/>
                <a:gd name="T6" fmla="*/ 3 w 170"/>
                <a:gd name="T7" fmla="*/ 3 h 187"/>
                <a:gd name="T8" fmla="*/ 0 w 170"/>
                <a:gd name="T9" fmla="*/ 11 h 187"/>
                <a:gd name="T10" fmla="*/ 26 w 170"/>
                <a:gd name="T11" fmla="*/ 29 h 187"/>
                <a:gd name="T12" fmla="*/ 49 w 170"/>
                <a:gd name="T13" fmla="*/ 49 h 187"/>
                <a:gd name="T14" fmla="*/ 65 w 170"/>
                <a:gd name="T15" fmla="*/ 63 h 187"/>
                <a:gd name="T16" fmla="*/ 69 w 170"/>
                <a:gd name="T17" fmla="*/ 84 h 187"/>
                <a:gd name="T18" fmla="*/ 78 w 170"/>
                <a:gd name="T19" fmla="*/ 103 h 187"/>
                <a:gd name="T20" fmla="*/ 108 w 170"/>
                <a:gd name="T21" fmla="*/ 143 h 187"/>
                <a:gd name="T22" fmla="*/ 134 w 170"/>
                <a:gd name="T23" fmla="*/ 174 h 187"/>
                <a:gd name="T24" fmla="*/ 143 w 170"/>
                <a:gd name="T25" fmla="*/ 186 h 187"/>
                <a:gd name="T26" fmla="*/ 169 w 170"/>
                <a:gd name="T27" fmla="*/ 174 h 187"/>
                <a:gd name="T28" fmla="*/ 166 w 170"/>
                <a:gd name="T29" fmla="*/ 158 h 187"/>
                <a:gd name="T30" fmla="*/ 166 w 170"/>
                <a:gd name="T31" fmla="*/ 138 h 187"/>
                <a:gd name="T32" fmla="*/ 158 w 170"/>
                <a:gd name="T33" fmla="*/ 127 h 187"/>
                <a:gd name="T34" fmla="*/ 135 w 170"/>
                <a:gd name="T35" fmla="*/ 119 h 187"/>
                <a:gd name="T36" fmla="*/ 135 w 170"/>
                <a:gd name="T37" fmla="*/ 110 h 187"/>
                <a:gd name="T38" fmla="*/ 127 w 170"/>
                <a:gd name="T39" fmla="*/ 97 h 187"/>
                <a:gd name="T40" fmla="*/ 127 w 170"/>
                <a:gd name="T41" fmla="*/ 79 h 187"/>
                <a:gd name="T42" fmla="*/ 112 w 170"/>
                <a:gd name="T43" fmla="*/ 65 h 187"/>
                <a:gd name="T44" fmla="*/ 92 w 170"/>
                <a:gd name="T45" fmla="*/ 53 h 187"/>
                <a:gd name="T46" fmla="*/ 65 w 170"/>
                <a:gd name="T47" fmla="*/ 2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187">
                  <a:moveTo>
                    <a:pt x="65" y="29"/>
                  </a:moveTo>
                  <a:lnTo>
                    <a:pt x="43" y="20"/>
                  </a:lnTo>
                  <a:lnTo>
                    <a:pt x="25" y="0"/>
                  </a:lnTo>
                  <a:lnTo>
                    <a:pt x="3" y="3"/>
                  </a:lnTo>
                  <a:lnTo>
                    <a:pt x="0" y="11"/>
                  </a:lnTo>
                  <a:lnTo>
                    <a:pt x="26" y="29"/>
                  </a:lnTo>
                  <a:lnTo>
                    <a:pt x="49" y="49"/>
                  </a:lnTo>
                  <a:lnTo>
                    <a:pt x="65" y="63"/>
                  </a:lnTo>
                  <a:lnTo>
                    <a:pt x="69" y="84"/>
                  </a:lnTo>
                  <a:lnTo>
                    <a:pt x="78" y="103"/>
                  </a:lnTo>
                  <a:lnTo>
                    <a:pt x="108" y="143"/>
                  </a:lnTo>
                  <a:lnTo>
                    <a:pt x="134" y="174"/>
                  </a:lnTo>
                  <a:lnTo>
                    <a:pt x="143" y="186"/>
                  </a:lnTo>
                  <a:lnTo>
                    <a:pt x="169" y="174"/>
                  </a:lnTo>
                  <a:lnTo>
                    <a:pt x="166" y="158"/>
                  </a:lnTo>
                  <a:lnTo>
                    <a:pt x="166" y="138"/>
                  </a:lnTo>
                  <a:lnTo>
                    <a:pt x="158" y="127"/>
                  </a:lnTo>
                  <a:lnTo>
                    <a:pt x="135" y="119"/>
                  </a:lnTo>
                  <a:lnTo>
                    <a:pt x="135" y="110"/>
                  </a:lnTo>
                  <a:lnTo>
                    <a:pt x="127" y="97"/>
                  </a:lnTo>
                  <a:lnTo>
                    <a:pt x="127" y="79"/>
                  </a:lnTo>
                  <a:lnTo>
                    <a:pt x="112" y="65"/>
                  </a:lnTo>
                  <a:lnTo>
                    <a:pt x="92" y="53"/>
                  </a:lnTo>
                  <a:lnTo>
                    <a:pt x="65" y="2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2" name="Freeform 203">
              <a:extLst>
                <a:ext uri="{FF2B5EF4-FFF2-40B4-BE49-F238E27FC236}">
                  <a16:creationId xmlns:a16="http://schemas.microsoft.com/office/drawing/2014/main" id="{63CF068A-4372-4DE7-A09E-94A3CB177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3905" y="3924833"/>
              <a:ext cx="217555" cy="244972"/>
            </a:xfrm>
            <a:custGeom>
              <a:avLst/>
              <a:gdLst>
                <a:gd name="T0" fmla="*/ 35 w 163"/>
                <a:gd name="T1" fmla="*/ 89 h 184"/>
                <a:gd name="T2" fmla="*/ 4 w 163"/>
                <a:gd name="T3" fmla="*/ 89 h 184"/>
                <a:gd name="T4" fmla="*/ 0 w 163"/>
                <a:gd name="T5" fmla="*/ 112 h 184"/>
                <a:gd name="T6" fmla="*/ 11 w 163"/>
                <a:gd name="T7" fmla="*/ 118 h 184"/>
                <a:gd name="T8" fmla="*/ 12 w 163"/>
                <a:gd name="T9" fmla="*/ 136 h 184"/>
                <a:gd name="T10" fmla="*/ 25 w 163"/>
                <a:gd name="T11" fmla="*/ 139 h 184"/>
                <a:gd name="T12" fmla="*/ 26 w 163"/>
                <a:gd name="T13" fmla="*/ 160 h 184"/>
                <a:gd name="T14" fmla="*/ 34 w 163"/>
                <a:gd name="T15" fmla="*/ 161 h 184"/>
                <a:gd name="T16" fmla="*/ 41 w 163"/>
                <a:gd name="T17" fmla="*/ 170 h 184"/>
                <a:gd name="T18" fmla="*/ 62 w 163"/>
                <a:gd name="T19" fmla="*/ 175 h 184"/>
                <a:gd name="T20" fmla="*/ 70 w 163"/>
                <a:gd name="T21" fmla="*/ 164 h 184"/>
                <a:gd name="T22" fmla="*/ 81 w 163"/>
                <a:gd name="T23" fmla="*/ 168 h 184"/>
                <a:gd name="T24" fmla="*/ 89 w 163"/>
                <a:gd name="T25" fmla="*/ 183 h 184"/>
                <a:gd name="T26" fmla="*/ 108 w 163"/>
                <a:gd name="T27" fmla="*/ 181 h 184"/>
                <a:gd name="T28" fmla="*/ 112 w 163"/>
                <a:gd name="T29" fmla="*/ 169 h 184"/>
                <a:gd name="T30" fmla="*/ 120 w 163"/>
                <a:gd name="T31" fmla="*/ 157 h 184"/>
                <a:gd name="T32" fmla="*/ 120 w 163"/>
                <a:gd name="T33" fmla="*/ 142 h 184"/>
                <a:gd name="T34" fmla="*/ 132 w 163"/>
                <a:gd name="T35" fmla="*/ 131 h 184"/>
                <a:gd name="T36" fmla="*/ 138 w 163"/>
                <a:gd name="T37" fmla="*/ 107 h 184"/>
                <a:gd name="T38" fmla="*/ 151 w 163"/>
                <a:gd name="T39" fmla="*/ 102 h 184"/>
                <a:gd name="T40" fmla="*/ 151 w 163"/>
                <a:gd name="T41" fmla="*/ 88 h 184"/>
                <a:gd name="T42" fmla="*/ 137 w 163"/>
                <a:gd name="T43" fmla="*/ 77 h 184"/>
                <a:gd name="T44" fmla="*/ 137 w 163"/>
                <a:gd name="T45" fmla="*/ 52 h 184"/>
                <a:gd name="T46" fmla="*/ 148 w 163"/>
                <a:gd name="T47" fmla="*/ 43 h 184"/>
                <a:gd name="T48" fmla="*/ 162 w 163"/>
                <a:gd name="T49" fmla="*/ 32 h 184"/>
                <a:gd name="T50" fmla="*/ 159 w 163"/>
                <a:gd name="T51" fmla="*/ 17 h 184"/>
                <a:gd name="T52" fmla="*/ 141 w 163"/>
                <a:gd name="T53" fmla="*/ 13 h 184"/>
                <a:gd name="T54" fmla="*/ 131 w 163"/>
                <a:gd name="T55" fmla="*/ 9 h 184"/>
                <a:gd name="T56" fmla="*/ 114 w 163"/>
                <a:gd name="T57" fmla="*/ 0 h 184"/>
                <a:gd name="T58" fmla="*/ 110 w 163"/>
                <a:gd name="T59" fmla="*/ 14 h 184"/>
                <a:gd name="T60" fmla="*/ 99 w 163"/>
                <a:gd name="T61" fmla="*/ 20 h 184"/>
                <a:gd name="T62" fmla="*/ 96 w 163"/>
                <a:gd name="T63" fmla="*/ 37 h 184"/>
                <a:gd name="T64" fmla="*/ 84 w 163"/>
                <a:gd name="T65" fmla="*/ 43 h 184"/>
                <a:gd name="T66" fmla="*/ 70 w 163"/>
                <a:gd name="T67" fmla="*/ 53 h 184"/>
                <a:gd name="T68" fmla="*/ 63 w 163"/>
                <a:gd name="T69" fmla="*/ 68 h 184"/>
                <a:gd name="T70" fmla="*/ 44 w 163"/>
                <a:gd name="T71" fmla="*/ 66 h 184"/>
                <a:gd name="T72" fmla="*/ 41 w 163"/>
                <a:gd name="T73" fmla="*/ 80 h 184"/>
                <a:gd name="T74" fmla="*/ 35 w 163"/>
                <a:gd name="T75" fmla="*/ 8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3" h="184">
                  <a:moveTo>
                    <a:pt x="35" y="89"/>
                  </a:moveTo>
                  <a:lnTo>
                    <a:pt x="4" y="89"/>
                  </a:lnTo>
                  <a:lnTo>
                    <a:pt x="0" y="112"/>
                  </a:lnTo>
                  <a:lnTo>
                    <a:pt x="11" y="118"/>
                  </a:lnTo>
                  <a:lnTo>
                    <a:pt x="12" y="136"/>
                  </a:lnTo>
                  <a:lnTo>
                    <a:pt x="25" y="139"/>
                  </a:lnTo>
                  <a:lnTo>
                    <a:pt x="26" y="160"/>
                  </a:lnTo>
                  <a:lnTo>
                    <a:pt x="34" y="161"/>
                  </a:lnTo>
                  <a:lnTo>
                    <a:pt x="41" y="170"/>
                  </a:lnTo>
                  <a:lnTo>
                    <a:pt x="62" y="175"/>
                  </a:lnTo>
                  <a:lnTo>
                    <a:pt x="70" y="164"/>
                  </a:lnTo>
                  <a:lnTo>
                    <a:pt x="81" y="168"/>
                  </a:lnTo>
                  <a:lnTo>
                    <a:pt x="89" y="183"/>
                  </a:lnTo>
                  <a:lnTo>
                    <a:pt x="108" y="181"/>
                  </a:lnTo>
                  <a:lnTo>
                    <a:pt x="112" y="169"/>
                  </a:lnTo>
                  <a:lnTo>
                    <a:pt x="120" y="157"/>
                  </a:lnTo>
                  <a:lnTo>
                    <a:pt x="120" y="142"/>
                  </a:lnTo>
                  <a:lnTo>
                    <a:pt x="132" y="131"/>
                  </a:lnTo>
                  <a:lnTo>
                    <a:pt x="138" y="107"/>
                  </a:lnTo>
                  <a:lnTo>
                    <a:pt x="151" y="102"/>
                  </a:lnTo>
                  <a:lnTo>
                    <a:pt x="151" y="88"/>
                  </a:lnTo>
                  <a:lnTo>
                    <a:pt x="137" y="77"/>
                  </a:lnTo>
                  <a:lnTo>
                    <a:pt x="137" y="52"/>
                  </a:lnTo>
                  <a:lnTo>
                    <a:pt x="148" y="43"/>
                  </a:lnTo>
                  <a:lnTo>
                    <a:pt x="162" y="32"/>
                  </a:lnTo>
                  <a:lnTo>
                    <a:pt x="159" y="17"/>
                  </a:lnTo>
                  <a:lnTo>
                    <a:pt x="141" y="13"/>
                  </a:lnTo>
                  <a:lnTo>
                    <a:pt x="131" y="9"/>
                  </a:lnTo>
                  <a:lnTo>
                    <a:pt x="114" y="0"/>
                  </a:lnTo>
                  <a:lnTo>
                    <a:pt x="110" y="14"/>
                  </a:lnTo>
                  <a:lnTo>
                    <a:pt x="99" y="20"/>
                  </a:lnTo>
                  <a:lnTo>
                    <a:pt x="96" y="37"/>
                  </a:lnTo>
                  <a:lnTo>
                    <a:pt x="84" y="43"/>
                  </a:lnTo>
                  <a:lnTo>
                    <a:pt x="70" y="53"/>
                  </a:lnTo>
                  <a:lnTo>
                    <a:pt x="63" y="68"/>
                  </a:lnTo>
                  <a:lnTo>
                    <a:pt x="44" y="66"/>
                  </a:lnTo>
                  <a:lnTo>
                    <a:pt x="41" y="80"/>
                  </a:lnTo>
                  <a:lnTo>
                    <a:pt x="35" y="8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3" name="Freeform 205">
              <a:extLst>
                <a:ext uri="{FF2B5EF4-FFF2-40B4-BE49-F238E27FC236}">
                  <a16:creationId xmlns:a16="http://schemas.microsoft.com/office/drawing/2014/main" id="{EBAACED4-91E1-4C0E-A9FC-277D27C5E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324" y="4109157"/>
              <a:ext cx="191401" cy="170053"/>
            </a:xfrm>
            <a:custGeom>
              <a:avLst/>
              <a:gdLst>
                <a:gd name="T0" fmla="*/ 124 w 144"/>
                <a:gd name="T1" fmla="*/ 24 h 128"/>
                <a:gd name="T2" fmla="*/ 110 w 144"/>
                <a:gd name="T3" fmla="*/ 19 h 128"/>
                <a:gd name="T4" fmla="*/ 80 w 144"/>
                <a:gd name="T5" fmla="*/ 6 h 128"/>
                <a:gd name="T6" fmla="*/ 71 w 144"/>
                <a:gd name="T7" fmla="*/ 0 h 128"/>
                <a:gd name="T8" fmla="*/ 55 w 144"/>
                <a:gd name="T9" fmla="*/ 3 h 128"/>
                <a:gd name="T10" fmla="*/ 40 w 144"/>
                <a:gd name="T11" fmla="*/ 19 h 128"/>
                <a:gd name="T12" fmla="*/ 22 w 144"/>
                <a:gd name="T13" fmla="*/ 29 h 128"/>
                <a:gd name="T14" fmla="*/ 6 w 144"/>
                <a:gd name="T15" fmla="*/ 32 h 128"/>
                <a:gd name="T16" fmla="*/ 0 w 144"/>
                <a:gd name="T17" fmla="*/ 34 h 128"/>
                <a:gd name="T18" fmla="*/ 6 w 144"/>
                <a:gd name="T19" fmla="*/ 45 h 128"/>
                <a:gd name="T20" fmla="*/ 21 w 144"/>
                <a:gd name="T21" fmla="*/ 43 h 128"/>
                <a:gd name="T22" fmla="*/ 41 w 144"/>
                <a:gd name="T23" fmla="*/ 54 h 128"/>
                <a:gd name="T24" fmla="*/ 55 w 144"/>
                <a:gd name="T25" fmla="*/ 62 h 128"/>
                <a:gd name="T26" fmla="*/ 69 w 144"/>
                <a:gd name="T27" fmla="*/ 75 h 128"/>
                <a:gd name="T28" fmla="*/ 69 w 144"/>
                <a:gd name="T29" fmla="*/ 92 h 128"/>
                <a:gd name="T30" fmla="*/ 66 w 144"/>
                <a:gd name="T31" fmla="*/ 98 h 128"/>
                <a:gd name="T32" fmla="*/ 53 w 144"/>
                <a:gd name="T33" fmla="*/ 103 h 128"/>
                <a:gd name="T34" fmla="*/ 56 w 144"/>
                <a:gd name="T35" fmla="*/ 116 h 128"/>
                <a:gd name="T36" fmla="*/ 74 w 144"/>
                <a:gd name="T37" fmla="*/ 114 h 128"/>
                <a:gd name="T38" fmla="*/ 92 w 144"/>
                <a:gd name="T39" fmla="*/ 114 h 128"/>
                <a:gd name="T40" fmla="*/ 99 w 144"/>
                <a:gd name="T41" fmla="*/ 122 h 128"/>
                <a:gd name="T42" fmla="*/ 111 w 144"/>
                <a:gd name="T43" fmla="*/ 127 h 128"/>
                <a:gd name="T44" fmla="*/ 128 w 144"/>
                <a:gd name="T45" fmla="*/ 120 h 128"/>
                <a:gd name="T46" fmla="*/ 135 w 144"/>
                <a:gd name="T47" fmla="*/ 107 h 128"/>
                <a:gd name="T48" fmla="*/ 143 w 144"/>
                <a:gd name="T49" fmla="*/ 97 h 128"/>
                <a:gd name="T50" fmla="*/ 124 w 144"/>
                <a:gd name="T51" fmla="*/ 2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128">
                  <a:moveTo>
                    <a:pt x="124" y="24"/>
                  </a:moveTo>
                  <a:lnTo>
                    <a:pt x="110" y="19"/>
                  </a:lnTo>
                  <a:lnTo>
                    <a:pt x="80" y="6"/>
                  </a:lnTo>
                  <a:lnTo>
                    <a:pt x="71" y="0"/>
                  </a:lnTo>
                  <a:lnTo>
                    <a:pt x="55" y="3"/>
                  </a:lnTo>
                  <a:lnTo>
                    <a:pt x="40" y="19"/>
                  </a:lnTo>
                  <a:lnTo>
                    <a:pt x="22" y="29"/>
                  </a:lnTo>
                  <a:lnTo>
                    <a:pt x="6" y="32"/>
                  </a:lnTo>
                  <a:lnTo>
                    <a:pt x="0" y="34"/>
                  </a:lnTo>
                  <a:lnTo>
                    <a:pt x="6" y="45"/>
                  </a:lnTo>
                  <a:lnTo>
                    <a:pt x="21" y="43"/>
                  </a:lnTo>
                  <a:lnTo>
                    <a:pt x="41" y="54"/>
                  </a:lnTo>
                  <a:lnTo>
                    <a:pt x="55" y="62"/>
                  </a:lnTo>
                  <a:lnTo>
                    <a:pt x="69" y="75"/>
                  </a:lnTo>
                  <a:lnTo>
                    <a:pt x="69" y="92"/>
                  </a:lnTo>
                  <a:lnTo>
                    <a:pt x="66" y="98"/>
                  </a:lnTo>
                  <a:lnTo>
                    <a:pt x="53" y="103"/>
                  </a:lnTo>
                  <a:lnTo>
                    <a:pt x="56" y="116"/>
                  </a:lnTo>
                  <a:lnTo>
                    <a:pt x="74" y="114"/>
                  </a:lnTo>
                  <a:lnTo>
                    <a:pt x="92" y="114"/>
                  </a:lnTo>
                  <a:lnTo>
                    <a:pt x="99" y="122"/>
                  </a:lnTo>
                  <a:lnTo>
                    <a:pt x="111" y="127"/>
                  </a:lnTo>
                  <a:lnTo>
                    <a:pt x="128" y="120"/>
                  </a:lnTo>
                  <a:lnTo>
                    <a:pt x="135" y="107"/>
                  </a:lnTo>
                  <a:lnTo>
                    <a:pt x="143" y="97"/>
                  </a:lnTo>
                  <a:lnTo>
                    <a:pt x="124" y="2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4" name="Freeform 206">
              <a:extLst>
                <a:ext uri="{FF2B5EF4-FFF2-40B4-BE49-F238E27FC236}">
                  <a16:creationId xmlns:a16="http://schemas.microsoft.com/office/drawing/2014/main" id="{E2D6C1EF-D9A9-4FDD-A716-8630F96B5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457" y="4091319"/>
              <a:ext cx="51120" cy="34486"/>
            </a:xfrm>
            <a:custGeom>
              <a:avLst/>
              <a:gdLst>
                <a:gd name="T0" fmla="*/ 14 w 38"/>
                <a:gd name="T1" fmla="*/ 24 h 26"/>
                <a:gd name="T2" fmla="*/ 0 w 38"/>
                <a:gd name="T3" fmla="*/ 25 h 26"/>
                <a:gd name="T4" fmla="*/ 3 w 38"/>
                <a:gd name="T5" fmla="*/ 13 h 26"/>
                <a:gd name="T6" fmla="*/ 9 w 38"/>
                <a:gd name="T7" fmla="*/ 0 h 26"/>
                <a:gd name="T8" fmla="*/ 24 w 38"/>
                <a:gd name="T9" fmla="*/ 3 h 26"/>
                <a:gd name="T10" fmla="*/ 37 w 38"/>
                <a:gd name="T11" fmla="*/ 6 h 26"/>
                <a:gd name="T12" fmla="*/ 33 w 38"/>
                <a:gd name="T13" fmla="*/ 16 h 26"/>
                <a:gd name="T14" fmla="*/ 23 w 38"/>
                <a:gd name="T15" fmla="*/ 25 h 26"/>
                <a:gd name="T16" fmla="*/ 14 w 38"/>
                <a:gd name="T17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6">
                  <a:moveTo>
                    <a:pt x="14" y="24"/>
                  </a:moveTo>
                  <a:lnTo>
                    <a:pt x="0" y="25"/>
                  </a:lnTo>
                  <a:lnTo>
                    <a:pt x="3" y="13"/>
                  </a:lnTo>
                  <a:lnTo>
                    <a:pt x="9" y="0"/>
                  </a:lnTo>
                  <a:lnTo>
                    <a:pt x="24" y="3"/>
                  </a:lnTo>
                  <a:lnTo>
                    <a:pt x="37" y="6"/>
                  </a:lnTo>
                  <a:lnTo>
                    <a:pt x="33" y="16"/>
                  </a:lnTo>
                  <a:lnTo>
                    <a:pt x="23" y="25"/>
                  </a:lnTo>
                  <a:lnTo>
                    <a:pt x="14" y="2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5" name="Freeform 220">
              <a:extLst>
                <a:ext uri="{FF2B5EF4-FFF2-40B4-BE49-F238E27FC236}">
                  <a16:creationId xmlns:a16="http://schemas.microsoft.com/office/drawing/2014/main" id="{C44CDD6D-B26E-49E5-A552-DA7890FB6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6285" y="3822564"/>
              <a:ext cx="41609" cy="79675"/>
            </a:xfrm>
            <a:custGeom>
              <a:avLst/>
              <a:gdLst>
                <a:gd name="T0" fmla="*/ 23 w 33"/>
                <a:gd name="T1" fmla="*/ 6 h 60"/>
                <a:gd name="T2" fmla="*/ 21 w 33"/>
                <a:gd name="T3" fmla="*/ 17 h 60"/>
                <a:gd name="T4" fmla="*/ 8 w 33"/>
                <a:gd name="T5" fmla="*/ 27 h 60"/>
                <a:gd name="T6" fmla="*/ 0 w 33"/>
                <a:gd name="T7" fmla="*/ 39 h 60"/>
                <a:gd name="T8" fmla="*/ 2 w 33"/>
                <a:gd name="T9" fmla="*/ 59 h 60"/>
                <a:gd name="T10" fmla="*/ 17 w 33"/>
                <a:gd name="T11" fmla="*/ 44 h 60"/>
                <a:gd name="T12" fmla="*/ 27 w 33"/>
                <a:gd name="T13" fmla="*/ 24 h 60"/>
                <a:gd name="T14" fmla="*/ 32 w 33"/>
                <a:gd name="T15" fmla="*/ 11 h 60"/>
                <a:gd name="T16" fmla="*/ 27 w 33"/>
                <a:gd name="T17" fmla="*/ 0 h 60"/>
                <a:gd name="T18" fmla="*/ 23 w 33"/>
                <a:gd name="T19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60">
                  <a:moveTo>
                    <a:pt x="23" y="6"/>
                  </a:moveTo>
                  <a:lnTo>
                    <a:pt x="21" y="17"/>
                  </a:lnTo>
                  <a:lnTo>
                    <a:pt x="8" y="27"/>
                  </a:lnTo>
                  <a:lnTo>
                    <a:pt x="0" y="39"/>
                  </a:lnTo>
                  <a:lnTo>
                    <a:pt x="2" y="59"/>
                  </a:lnTo>
                  <a:lnTo>
                    <a:pt x="17" y="44"/>
                  </a:lnTo>
                  <a:lnTo>
                    <a:pt x="27" y="24"/>
                  </a:lnTo>
                  <a:lnTo>
                    <a:pt x="32" y="11"/>
                  </a:lnTo>
                  <a:lnTo>
                    <a:pt x="27" y="0"/>
                  </a:lnTo>
                  <a:lnTo>
                    <a:pt x="23" y="6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6" name="Freeform 221">
              <a:extLst>
                <a:ext uri="{FF2B5EF4-FFF2-40B4-BE49-F238E27FC236}">
                  <a16:creationId xmlns:a16="http://schemas.microsoft.com/office/drawing/2014/main" id="{94D8F999-23A3-45AD-8974-BBB95BCDE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2439" y="3660835"/>
              <a:ext cx="66574" cy="104648"/>
            </a:xfrm>
            <a:custGeom>
              <a:avLst/>
              <a:gdLst>
                <a:gd name="T0" fmla="*/ 24 w 51"/>
                <a:gd name="T1" fmla="*/ 0 h 78"/>
                <a:gd name="T2" fmla="*/ 14 w 51"/>
                <a:gd name="T3" fmla="*/ 16 h 78"/>
                <a:gd name="T4" fmla="*/ 10 w 51"/>
                <a:gd name="T5" fmla="*/ 37 h 78"/>
                <a:gd name="T6" fmla="*/ 0 w 51"/>
                <a:gd name="T7" fmla="*/ 46 h 78"/>
                <a:gd name="T8" fmla="*/ 3 w 51"/>
                <a:gd name="T9" fmla="*/ 66 h 78"/>
                <a:gd name="T10" fmla="*/ 14 w 51"/>
                <a:gd name="T11" fmla="*/ 69 h 78"/>
                <a:gd name="T12" fmla="*/ 20 w 51"/>
                <a:gd name="T13" fmla="*/ 77 h 78"/>
                <a:gd name="T14" fmla="*/ 36 w 51"/>
                <a:gd name="T15" fmla="*/ 76 h 78"/>
                <a:gd name="T16" fmla="*/ 50 w 51"/>
                <a:gd name="T17" fmla="*/ 71 h 78"/>
                <a:gd name="T18" fmla="*/ 45 w 51"/>
                <a:gd name="T19" fmla="*/ 52 h 78"/>
                <a:gd name="T20" fmla="*/ 47 w 51"/>
                <a:gd name="T21" fmla="*/ 37 h 78"/>
                <a:gd name="T22" fmla="*/ 47 w 51"/>
                <a:gd name="T23" fmla="*/ 27 h 78"/>
                <a:gd name="T24" fmla="*/ 42 w 51"/>
                <a:gd name="T25" fmla="*/ 10 h 78"/>
                <a:gd name="T26" fmla="*/ 39 w 51"/>
                <a:gd name="T27" fmla="*/ 1 h 78"/>
                <a:gd name="T28" fmla="*/ 24 w 51"/>
                <a:gd name="T2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78">
                  <a:moveTo>
                    <a:pt x="24" y="0"/>
                  </a:moveTo>
                  <a:lnTo>
                    <a:pt x="14" y="16"/>
                  </a:lnTo>
                  <a:lnTo>
                    <a:pt x="10" y="37"/>
                  </a:lnTo>
                  <a:lnTo>
                    <a:pt x="0" y="46"/>
                  </a:lnTo>
                  <a:lnTo>
                    <a:pt x="3" y="66"/>
                  </a:lnTo>
                  <a:lnTo>
                    <a:pt x="14" y="69"/>
                  </a:lnTo>
                  <a:lnTo>
                    <a:pt x="20" y="77"/>
                  </a:lnTo>
                  <a:lnTo>
                    <a:pt x="36" y="76"/>
                  </a:lnTo>
                  <a:lnTo>
                    <a:pt x="50" y="71"/>
                  </a:lnTo>
                  <a:lnTo>
                    <a:pt x="45" y="52"/>
                  </a:lnTo>
                  <a:lnTo>
                    <a:pt x="47" y="37"/>
                  </a:lnTo>
                  <a:lnTo>
                    <a:pt x="47" y="27"/>
                  </a:lnTo>
                  <a:lnTo>
                    <a:pt x="42" y="10"/>
                  </a:lnTo>
                  <a:lnTo>
                    <a:pt x="39" y="1"/>
                  </a:lnTo>
                  <a:lnTo>
                    <a:pt x="24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7" name="Freeform 222">
              <a:extLst>
                <a:ext uri="{FF2B5EF4-FFF2-40B4-BE49-F238E27FC236}">
                  <a16:creationId xmlns:a16="http://schemas.microsoft.com/office/drawing/2014/main" id="{75CA948D-0519-4153-A146-26D7445AF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1601" y="3866564"/>
              <a:ext cx="64197" cy="86810"/>
            </a:xfrm>
            <a:custGeom>
              <a:avLst/>
              <a:gdLst>
                <a:gd name="T0" fmla="*/ 28 w 48"/>
                <a:gd name="T1" fmla="*/ 0 h 66"/>
                <a:gd name="T2" fmla="*/ 14 w 48"/>
                <a:gd name="T3" fmla="*/ 10 h 66"/>
                <a:gd name="T4" fmla="*/ 0 w 48"/>
                <a:gd name="T5" fmla="*/ 26 h 66"/>
                <a:gd name="T6" fmla="*/ 8 w 48"/>
                <a:gd name="T7" fmla="*/ 38 h 66"/>
                <a:gd name="T8" fmla="*/ 18 w 48"/>
                <a:gd name="T9" fmla="*/ 52 h 66"/>
                <a:gd name="T10" fmla="*/ 29 w 48"/>
                <a:gd name="T11" fmla="*/ 65 h 66"/>
                <a:gd name="T12" fmla="*/ 38 w 48"/>
                <a:gd name="T13" fmla="*/ 52 h 66"/>
                <a:gd name="T14" fmla="*/ 47 w 48"/>
                <a:gd name="T15" fmla="*/ 45 h 66"/>
                <a:gd name="T16" fmla="*/ 47 w 48"/>
                <a:gd name="T17" fmla="*/ 18 h 66"/>
                <a:gd name="T18" fmla="*/ 41 w 48"/>
                <a:gd name="T19" fmla="*/ 7 h 66"/>
                <a:gd name="T20" fmla="*/ 28 w 48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66">
                  <a:moveTo>
                    <a:pt x="28" y="0"/>
                  </a:moveTo>
                  <a:lnTo>
                    <a:pt x="14" y="10"/>
                  </a:lnTo>
                  <a:lnTo>
                    <a:pt x="0" y="26"/>
                  </a:lnTo>
                  <a:lnTo>
                    <a:pt x="8" y="38"/>
                  </a:lnTo>
                  <a:lnTo>
                    <a:pt x="18" y="52"/>
                  </a:lnTo>
                  <a:lnTo>
                    <a:pt x="29" y="65"/>
                  </a:lnTo>
                  <a:lnTo>
                    <a:pt x="38" y="52"/>
                  </a:lnTo>
                  <a:lnTo>
                    <a:pt x="47" y="45"/>
                  </a:lnTo>
                  <a:lnTo>
                    <a:pt x="47" y="18"/>
                  </a:lnTo>
                  <a:lnTo>
                    <a:pt x="41" y="7"/>
                  </a:lnTo>
                  <a:lnTo>
                    <a:pt x="28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BD0FA5-3772-4A26-8CAE-81318B319289}"/>
              </a:ext>
            </a:extLst>
          </p:cNvPr>
          <p:cNvGrpSpPr/>
          <p:nvPr/>
        </p:nvGrpSpPr>
        <p:grpSpPr>
          <a:xfrm>
            <a:off x="7955438" y="620226"/>
            <a:ext cx="3191161" cy="2623901"/>
            <a:chOff x="3174643" y="1910359"/>
            <a:chExt cx="3599767" cy="2959874"/>
          </a:xfrm>
          <a:solidFill>
            <a:schemeClr val="tx2"/>
          </a:solidFill>
        </p:grpSpPr>
        <p:sp>
          <p:nvSpPr>
            <p:cNvPr id="19" name="Freeform 58">
              <a:extLst>
                <a:ext uri="{FF2B5EF4-FFF2-40B4-BE49-F238E27FC236}">
                  <a16:creationId xmlns:a16="http://schemas.microsoft.com/office/drawing/2014/main" id="{69BD8567-7E99-4C68-8A0D-269451FB2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461" y="1975764"/>
              <a:ext cx="222311" cy="130810"/>
            </a:xfrm>
            <a:custGeom>
              <a:avLst/>
              <a:gdLst>
                <a:gd name="T0" fmla="*/ 65 w 167"/>
                <a:gd name="T1" fmla="*/ 3 h 99"/>
                <a:gd name="T2" fmla="*/ 60 w 167"/>
                <a:gd name="T3" fmla="*/ 23 h 99"/>
                <a:gd name="T4" fmla="*/ 42 w 167"/>
                <a:gd name="T5" fmla="*/ 11 h 99"/>
                <a:gd name="T6" fmla="*/ 27 w 167"/>
                <a:gd name="T7" fmla="*/ 20 h 99"/>
                <a:gd name="T8" fmla="*/ 20 w 167"/>
                <a:gd name="T9" fmla="*/ 3 h 99"/>
                <a:gd name="T10" fmla="*/ 0 w 167"/>
                <a:gd name="T11" fmla="*/ 19 h 99"/>
                <a:gd name="T12" fmla="*/ 4 w 167"/>
                <a:gd name="T13" fmla="*/ 28 h 99"/>
                <a:gd name="T14" fmla="*/ 8 w 167"/>
                <a:gd name="T15" fmla="*/ 45 h 99"/>
                <a:gd name="T16" fmla="*/ 30 w 167"/>
                <a:gd name="T17" fmla="*/ 47 h 99"/>
                <a:gd name="T18" fmla="*/ 42 w 167"/>
                <a:gd name="T19" fmla="*/ 35 h 99"/>
                <a:gd name="T20" fmla="*/ 53 w 167"/>
                <a:gd name="T21" fmla="*/ 38 h 99"/>
                <a:gd name="T22" fmla="*/ 48 w 167"/>
                <a:gd name="T23" fmla="*/ 52 h 99"/>
                <a:gd name="T24" fmla="*/ 45 w 167"/>
                <a:gd name="T25" fmla="*/ 65 h 99"/>
                <a:gd name="T26" fmla="*/ 57 w 167"/>
                <a:gd name="T27" fmla="*/ 75 h 99"/>
                <a:gd name="T28" fmla="*/ 68 w 167"/>
                <a:gd name="T29" fmla="*/ 92 h 99"/>
                <a:gd name="T30" fmla="*/ 82 w 167"/>
                <a:gd name="T31" fmla="*/ 98 h 99"/>
                <a:gd name="T32" fmla="*/ 88 w 167"/>
                <a:gd name="T33" fmla="*/ 73 h 99"/>
                <a:gd name="T34" fmla="*/ 109 w 167"/>
                <a:gd name="T35" fmla="*/ 51 h 99"/>
                <a:gd name="T36" fmla="*/ 121 w 167"/>
                <a:gd name="T37" fmla="*/ 58 h 99"/>
                <a:gd name="T38" fmla="*/ 121 w 167"/>
                <a:gd name="T39" fmla="*/ 75 h 99"/>
                <a:gd name="T40" fmla="*/ 145 w 167"/>
                <a:gd name="T41" fmla="*/ 73 h 99"/>
                <a:gd name="T42" fmla="*/ 157 w 167"/>
                <a:gd name="T43" fmla="*/ 78 h 99"/>
                <a:gd name="T44" fmla="*/ 166 w 167"/>
                <a:gd name="T45" fmla="*/ 60 h 99"/>
                <a:gd name="T46" fmla="*/ 109 w 167"/>
                <a:gd name="T47" fmla="*/ 30 h 99"/>
                <a:gd name="T48" fmla="*/ 90 w 167"/>
                <a:gd name="T49" fmla="*/ 0 h 99"/>
                <a:gd name="T50" fmla="*/ 65 w 167"/>
                <a:gd name="T51" fmla="*/ 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99">
                  <a:moveTo>
                    <a:pt x="65" y="3"/>
                  </a:moveTo>
                  <a:lnTo>
                    <a:pt x="60" y="23"/>
                  </a:lnTo>
                  <a:lnTo>
                    <a:pt x="42" y="11"/>
                  </a:lnTo>
                  <a:lnTo>
                    <a:pt x="27" y="20"/>
                  </a:lnTo>
                  <a:lnTo>
                    <a:pt x="20" y="3"/>
                  </a:lnTo>
                  <a:lnTo>
                    <a:pt x="0" y="19"/>
                  </a:lnTo>
                  <a:lnTo>
                    <a:pt x="4" y="28"/>
                  </a:lnTo>
                  <a:lnTo>
                    <a:pt x="8" y="45"/>
                  </a:lnTo>
                  <a:lnTo>
                    <a:pt x="30" y="47"/>
                  </a:lnTo>
                  <a:lnTo>
                    <a:pt x="42" y="35"/>
                  </a:lnTo>
                  <a:lnTo>
                    <a:pt x="53" y="38"/>
                  </a:lnTo>
                  <a:lnTo>
                    <a:pt x="48" y="52"/>
                  </a:lnTo>
                  <a:lnTo>
                    <a:pt x="45" y="65"/>
                  </a:lnTo>
                  <a:lnTo>
                    <a:pt x="57" y="75"/>
                  </a:lnTo>
                  <a:lnTo>
                    <a:pt x="68" y="92"/>
                  </a:lnTo>
                  <a:lnTo>
                    <a:pt x="82" y="98"/>
                  </a:lnTo>
                  <a:lnTo>
                    <a:pt x="88" y="73"/>
                  </a:lnTo>
                  <a:lnTo>
                    <a:pt x="109" y="51"/>
                  </a:lnTo>
                  <a:lnTo>
                    <a:pt x="121" y="58"/>
                  </a:lnTo>
                  <a:lnTo>
                    <a:pt x="121" y="75"/>
                  </a:lnTo>
                  <a:lnTo>
                    <a:pt x="145" y="73"/>
                  </a:lnTo>
                  <a:lnTo>
                    <a:pt x="157" y="78"/>
                  </a:lnTo>
                  <a:lnTo>
                    <a:pt x="166" y="60"/>
                  </a:lnTo>
                  <a:lnTo>
                    <a:pt x="109" y="30"/>
                  </a:lnTo>
                  <a:lnTo>
                    <a:pt x="90" y="0"/>
                  </a:lnTo>
                  <a:lnTo>
                    <a:pt x="65" y="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59">
              <a:extLst>
                <a:ext uri="{FF2B5EF4-FFF2-40B4-BE49-F238E27FC236}">
                  <a16:creationId xmlns:a16="http://schemas.microsoft.com/office/drawing/2014/main" id="{0E78B31A-4346-4977-A38B-6D2236090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8498" y="1960304"/>
              <a:ext cx="127204" cy="49946"/>
            </a:xfrm>
            <a:custGeom>
              <a:avLst/>
              <a:gdLst>
                <a:gd name="T0" fmla="*/ 0 w 95"/>
                <a:gd name="T1" fmla="*/ 3 h 38"/>
                <a:gd name="T2" fmla="*/ 5 w 95"/>
                <a:gd name="T3" fmla="*/ 27 h 38"/>
                <a:gd name="T4" fmla="*/ 43 w 95"/>
                <a:gd name="T5" fmla="*/ 37 h 38"/>
                <a:gd name="T6" fmla="*/ 71 w 95"/>
                <a:gd name="T7" fmla="*/ 27 h 38"/>
                <a:gd name="T8" fmla="*/ 94 w 95"/>
                <a:gd name="T9" fmla="*/ 5 h 38"/>
                <a:gd name="T10" fmla="*/ 54 w 95"/>
                <a:gd name="T11" fmla="*/ 5 h 38"/>
                <a:gd name="T12" fmla="*/ 31 w 95"/>
                <a:gd name="T13" fmla="*/ 0 h 38"/>
                <a:gd name="T14" fmla="*/ 0 w 95"/>
                <a:gd name="T15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" h="38">
                  <a:moveTo>
                    <a:pt x="0" y="3"/>
                  </a:moveTo>
                  <a:lnTo>
                    <a:pt x="5" y="27"/>
                  </a:lnTo>
                  <a:lnTo>
                    <a:pt x="43" y="37"/>
                  </a:lnTo>
                  <a:lnTo>
                    <a:pt x="71" y="27"/>
                  </a:lnTo>
                  <a:lnTo>
                    <a:pt x="94" y="5"/>
                  </a:lnTo>
                  <a:lnTo>
                    <a:pt x="54" y="5"/>
                  </a:lnTo>
                  <a:lnTo>
                    <a:pt x="31" y="0"/>
                  </a:lnTo>
                  <a:lnTo>
                    <a:pt x="0" y="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96">
              <a:extLst>
                <a:ext uri="{FF2B5EF4-FFF2-40B4-BE49-F238E27FC236}">
                  <a16:creationId xmlns:a16="http://schemas.microsoft.com/office/drawing/2014/main" id="{B0C812FE-A0F8-4401-BD7D-ABBE5721B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722" y="2292086"/>
              <a:ext cx="30909" cy="39243"/>
            </a:xfrm>
            <a:custGeom>
              <a:avLst/>
              <a:gdLst>
                <a:gd name="T0" fmla="*/ 8 w 24"/>
                <a:gd name="T1" fmla="*/ 0 h 29"/>
                <a:gd name="T2" fmla="*/ 0 w 24"/>
                <a:gd name="T3" fmla="*/ 28 h 29"/>
                <a:gd name="T4" fmla="*/ 23 w 24"/>
                <a:gd name="T5" fmla="*/ 10 h 29"/>
                <a:gd name="T6" fmla="*/ 8 w 24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9">
                  <a:moveTo>
                    <a:pt x="8" y="0"/>
                  </a:moveTo>
                  <a:lnTo>
                    <a:pt x="0" y="28"/>
                  </a:lnTo>
                  <a:lnTo>
                    <a:pt x="23" y="10"/>
                  </a:lnTo>
                  <a:lnTo>
                    <a:pt x="8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Freeform 104">
              <a:extLst>
                <a:ext uri="{FF2B5EF4-FFF2-40B4-BE49-F238E27FC236}">
                  <a16:creationId xmlns:a16="http://schemas.microsoft.com/office/drawing/2014/main" id="{9A269114-5691-46C9-A633-5050AA1DA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761" y="2689273"/>
              <a:ext cx="27343" cy="19027"/>
            </a:xfrm>
            <a:custGeom>
              <a:avLst/>
              <a:gdLst>
                <a:gd name="T0" fmla="*/ 0 w 20"/>
                <a:gd name="T1" fmla="*/ 14 h 15"/>
                <a:gd name="T2" fmla="*/ 4 w 20"/>
                <a:gd name="T3" fmla="*/ 0 h 15"/>
                <a:gd name="T4" fmla="*/ 13 w 20"/>
                <a:gd name="T5" fmla="*/ 0 h 15"/>
                <a:gd name="T6" fmla="*/ 19 w 20"/>
                <a:gd name="T7" fmla="*/ 0 h 15"/>
                <a:gd name="T8" fmla="*/ 0 w 20"/>
                <a:gd name="T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5">
                  <a:moveTo>
                    <a:pt x="0" y="14"/>
                  </a:moveTo>
                  <a:lnTo>
                    <a:pt x="4" y="0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0" y="1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Freeform 105">
              <a:extLst>
                <a:ext uri="{FF2B5EF4-FFF2-40B4-BE49-F238E27FC236}">
                  <a16:creationId xmlns:a16="http://schemas.microsoft.com/office/drawing/2014/main" id="{DE7E79EE-D982-4B2D-BD80-18CFD43F1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7105" y="2334897"/>
              <a:ext cx="30909" cy="33297"/>
            </a:xfrm>
            <a:custGeom>
              <a:avLst/>
              <a:gdLst>
                <a:gd name="T0" fmla="*/ 11 w 23"/>
                <a:gd name="T1" fmla="*/ 0 h 25"/>
                <a:gd name="T2" fmla="*/ 0 w 23"/>
                <a:gd name="T3" fmla="*/ 12 h 25"/>
                <a:gd name="T4" fmla="*/ 5 w 23"/>
                <a:gd name="T5" fmla="*/ 24 h 25"/>
                <a:gd name="T6" fmla="*/ 14 w 23"/>
                <a:gd name="T7" fmla="*/ 22 h 25"/>
                <a:gd name="T8" fmla="*/ 22 w 23"/>
                <a:gd name="T9" fmla="*/ 9 h 25"/>
                <a:gd name="T10" fmla="*/ 11 w 23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5">
                  <a:moveTo>
                    <a:pt x="11" y="0"/>
                  </a:moveTo>
                  <a:lnTo>
                    <a:pt x="0" y="12"/>
                  </a:lnTo>
                  <a:lnTo>
                    <a:pt x="5" y="24"/>
                  </a:lnTo>
                  <a:lnTo>
                    <a:pt x="14" y="22"/>
                  </a:lnTo>
                  <a:lnTo>
                    <a:pt x="22" y="9"/>
                  </a:lnTo>
                  <a:lnTo>
                    <a:pt x="11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Freeform 106">
              <a:extLst>
                <a:ext uri="{FF2B5EF4-FFF2-40B4-BE49-F238E27FC236}">
                  <a16:creationId xmlns:a16="http://schemas.microsoft.com/office/drawing/2014/main" id="{BF639688-188C-4FC2-B467-1A815B4FE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897" y="2305167"/>
              <a:ext cx="43987" cy="23784"/>
            </a:xfrm>
            <a:custGeom>
              <a:avLst/>
              <a:gdLst>
                <a:gd name="T0" fmla="*/ 27 w 33"/>
                <a:gd name="T1" fmla="*/ 4 h 17"/>
                <a:gd name="T2" fmla="*/ 13 w 33"/>
                <a:gd name="T3" fmla="*/ 0 h 17"/>
                <a:gd name="T4" fmla="*/ 0 w 33"/>
                <a:gd name="T5" fmla="*/ 12 h 17"/>
                <a:gd name="T6" fmla="*/ 9 w 33"/>
                <a:gd name="T7" fmla="*/ 14 h 17"/>
                <a:gd name="T8" fmla="*/ 32 w 33"/>
                <a:gd name="T9" fmla="*/ 16 h 17"/>
                <a:gd name="T10" fmla="*/ 27 w 33"/>
                <a:gd name="T11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7">
                  <a:moveTo>
                    <a:pt x="27" y="4"/>
                  </a:moveTo>
                  <a:lnTo>
                    <a:pt x="13" y="0"/>
                  </a:lnTo>
                  <a:lnTo>
                    <a:pt x="0" y="12"/>
                  </a:lnTo>
                  <a:lnTo>
                    <a:pt x="9" y="14"/>
                  </a:lnTo>
                  <a:lnTo>
                    <a:pt x="32" y="16"/>
                  </a:lnTo>
                  <a:lnTo>
                    <a:pt x="27" y="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107">
              <a:extLst>
                <a:ext uri="{FF2B5EF4-FFF2-40B4-BE49-F238E27FC236}">
                  <a16:creationId xmlns:a16="http://schemas.microsoft.com/office/drawing/2014/main" id="{CF4F90FF-0A5A-4BE3-9DB2-1215285F6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243" y="2164844"/>
              <a:ext cx="17832" cy="21405"/>
            </a:xfrm>
            <a:custGeom>
              <a:avLst/>
              <a:gdLst>
                <a:gd name="T0" fmla="*/ 6 w 14"/>
                <a:gd name="T1" fmla="*/ 15 h 16"/>
                <a:gd name="T2" fmla="*/ 7 w 14"/>
                <a:gd name="T3" fmla="*/ 15 h 16"/>
                <a:gd name="T4" fmla="*/ 8 w 14"/>
                <a:gd name="T5" fmla="*/ 15 h 16"/>
                <a:gd name="T6" fmla="*/ 9 w 14"/>
                <a:gd name="T7" fmla="*/ 14 h 16"/>
                <a:gd name="T8" fmla="*/ 11 w 14"/>
                <a:gd name="T9" fmla="*/ 14 h 16"/>
                <a:gd name="T10" fmla="*/ 11 w 14"/>
                <a:gd name="T11" fmla="*/ 13 h 16"/>
                <a:gd name="T12" fmla="*/ 11 w 14"/>
                <a:gd name="T13" fmla="*/ 12 h 16"/>
                <a:gd name="T14" fmla="*/ 11 w 14"/>
                <a:gd name="T15" fmla="*/ 11 h 16"/>
                <a:gd name="T16" fmla="*/ 11 w 14"/>
                <a:gd name="T17" fmla="*/ 10 h 16"/>
                <a:gd name="T18" fmla="*/ 11 w 14"/>
                <a:gd name="T19" fmla="*/ 9 h 16"/>
                <a:gd name="T20" fmla="*/ 13 w 14"/>
                <a:gd name="T21" fmla="*/ 8 h 16"/>
                <a:gd name="T22" fmla="*/ 11 w 14"/>
                <a:gd name="T23" fmla="*/ 8 h 16"/>
                <a:gd name="T24" fmla="*/ 11 w 14"/>
                <a:gd name="T25" fmla="*/ 7 h 16"/>
                <a:gd name="T26" fmla="*/ 11 w 14"/>
                <a:gd name="T27" fmla="*/ 5 h 16"/>
                <a:gd name="T28" fmla="*/ 11 w 14"/>
                <a:gd name="T29" fmla="*/ 4 h 16"/>
                <a:gd name="T30" fmla="*/ 11 w 14"/>
                <a:gd name="T31" fmla="*/ 3 h 16"/>
                <a:gd name="T32" fmla="*/ 11 w 14"/>
                <a:gd name="T33" fmla="*/ 2 h 16"/>
                <a:gd name="T34" fmla="*/ 9 w 14"/>
                <a:gd name="T35" fmla="*/ 1 h 16"/>
                <a:gd name="T36" fmla="*/ 8 w 14"/>
                <a:gd name="T37" fmla="*/ 1 h 16"/>
                <a:gd name="T38" fmla="*/ 7 w 14"/>
                <a:gd name="T39" fmla="*/ 0 h 16"/>
                <a:gd name="T40" fmla="*/ 6 w 14"/>
                <a:gd name="T41" fmla="*/ 0 h 16"/>
                <a:gd name="T42" fmla="*/ 4 w 14"/>
                <a:gd name="T43" fmla="*/ 0 h 16"/>
                <a:gd name="T44" fmla="*/ 3 w 14"/>
                <a:gd name="T45" fmla="*/ 1 h 16"/>
                <a:gd name="T46" fmla="*/ 2 w 14"/>
                <a:gd name="T47" fmla="*/ 2 h 16"/>
                <a:gd name="T48" fmla="*/ 1 w 14"/>
                <a:gd name="T49" fmla="*/ 3 h 16"/>
                <a:gd name="T50" fmla="*/ 0 w 14"/>
                <a:gd name="T51" fmla="*/ 4 h 16"/>
                <a:gd name="T52" fmla="*/ 0 w 14"/>
                <a:gd name="T53" fmla="*/ 5 h 16"/>
                <a:gd name="T54" fmla="*/ 0 w 14"/>
                <a:gd name="T55" fmla="*/ 7 h 16"/>
                <a:gd name="T56" fmla="*/ 0 w 14"/>
                <a:gd name="T57" fmla="*/ 8 h 16"/>
                <a:gd name="T58" fmla="*/ 0 w 14"/>
                <a:gd name="T59" fmla="*/ 9 h 16"/>
                <a:gd name="T60" fmla="*/ 0 w 14"/>
                <a:gd name="T61" fmla="*/ 10 h 16"/>
                <a:gd name="T62" fmla="*/ 0 w 14"/>
                <a:gd name="T63" fmla="*/ 11 h 16"/>
                <a:gd name="T64" fmla="*/ 0 w 14"/>
                <a:gd name="T65" fmla="*/ 12 h 16"/>
                <a:gd name="T66" fmla="*/ 1 w 14"/>
                <a:gd name="T67" fmla="*/ 13 h 16"/>
                <a:gd name="T68" fmla="*/ 2 w 14"/>
                <a:gd name="T69" fmla="*/ 14 h 16"/>
                <a:gd name="T70" fmla="*/ 3 w 14"/>
                <a:gd name="T71" fmla="*/ 14 h 16"/>
                <a:gd name="T72" fmla="*/ 3 w 14"/>
                <a:gd name="T73" fmla="*/ 15 h 16"/>
                <a:gd name="T74" fmla="*/ 4 w 14"/>
                <a:gd name="T75" fmla="*/ 15 h 16"/>
                <a:gd name="T76" fmla="*/ 6 w 14"/>
                <a:gd name="T77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" h="16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1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3" y="8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6" y="15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Freeform 108">
              <a:extLst>
                <a:ext uri="{FF2B5EF4-FFF2-40B4-BE49-F238E27FC236}">
                  <a16:creationId xmlns:a16="http://schemas.microsoft.com/office/drawing/2014/main" id="{98F2CA4B-3727-450F-93F9-8488D90A8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224" y="2346789"/>
              <a:ext cx="23777" cy="21405"/>
            </a:xfrm>
            <a:custGeom>
              <a:avLst/>
              <a:gdLst>
                <a:gd name="T0" fmla="*/ 6 w 18"/>
                <a:gd name="T1" fmla="*/ 0 h 16"/>
                <a:gd name="T2" fmla="*/ 0 w 18"/>
                <a:gd name="T3" fmla="*/ 11 h 16"/>
                <a:gd name="T4" fmla="*/ 12 w 18"/>
                <a:gd name="T5" fmla="*/ 15 h 16"/>
                <a:gd name="T6" fmla="*/ 17 w 18"/>
                <a:gd name="T7" fmla="*/ 0 h 16"/>
                <a:gd name="T8" fmla="*/ 6 w 1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6" y="0"/>
                  </a:moveTo>
                  <a:lnTo>
                    <a:pt x="0" y="11"/>
                  </a:lnTo>
                  <a:lnTo>
                    <a:pt x="12" y="15"/>
                  </a:lnTo>
                  <a:lnTo>
                    <a:pt x="17" y="0"/>
                  </a:lnTo>
                  <a:lnTo>
                    <a:pt x="6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109">
              <a:extLst>
                <a:ext uri="{FF2B5EF4-FFF2-40B4-BE49-F238E27FC236}">
                  <a16:creationId xmlns:a16="http://schemas.microsoft.com/office/drawing/2014/main" id="{8BA8C667-552B-47EC-95DD-1AC33CCE4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266" y="2328951"/>
              <a:ext cx="21399" cy="44000"/>
            </a:xfrm>
            <a:custGeom>
              <a:avLst/>
              <a:gdLst>
                <a:gd name="T0" fmla="*/ 0 w 16"/>
                <a:gd name="T1" fmla="*/ 0 h 33"/>
                <a:gd name="T2" fmla="*/ 2 w 16"/>
                <a:gd name="T3" fmla="*/ 13 h 33"/>
                <a:gd name="T4" fmla="*/ 9 w 16"/>
                <a:gd name="T5" fmla="*/ 16 h 33"/>
                <a:gd name="T6" fmla="*/ 12 w 16"/>
                <a:gd name="T7" fmla="*/ 32 h 33"/>
                <a:gd name="T8" fmla="*/ 15 w 16"/>
                <a:gd name="T9" fmla="*/ 20 h 33"/>
                <a:gd name="T10" fmla="*/ 15 w 16"/>
                <a:gd name="T11" fmla="*/ 11 h 33"/>
                <a:gd name="T12" fmla="*/ 14 w 16"/>
                <a:gd name="T13" fmla="*/ 0 h 33"/>
                <a:gd name="T14" fmla="*/ 0 w 16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33">
                  <a:moveTo>
                    <a:pt x="0" y="0"/>
                  </a:moveTo>
                  <a:lnTo>
                    <a:pt x="2" y="13"/>
                  </a:lnTo>
                  <a:lnTo>
                    <a:pt x="9" y="16"/>
                  </a:lnTo>
                  <a:lnTo>
                    <a:pt x="12" y="32"/>
                  </a:lnTo>
                  <a:lnTo>
                    <a:pt x="15" y="20"/>
                  </a:lnTo>
                  <a:lnTo>
                    <a:pt x="15" y="11"/>
                  </a:ln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110">
              <a:extLst>
                <a:ext uri="{FF2B5EF4-FFF2-40B4-BE49-F238E27FC236}">
                  <a16:creationId xmlns:a16="http://schemas.microsoft.com/office/drawing/2014/main" id="{A5198751-FF5F-49AA-B59B-2778FF380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553" y="2331329"/>
              <a:ext cx="21399" cy="17838"/>
            </a:xfrm>
            <a:custGeom>
              <a:avLst/>
              <a:gdLst>
                <a:gd name="T0" fmla="*/ 0 w 15"/>
                <a:gd name="T1" fmla="*/ 4 h 14"/>
                <a:gd name="T2" fmla="*/ 7 w 15"/>
                <a:gd name="T3" fmla="*/ 13 h 14"/>
                <a:gd name="T4" fmla="*/ 14 w 15"/>
                <a:gd name="T5" fmla="*/ 0 h 14"/>
                <a:gd name="T6" fmla="*/ 0 w 15"/>
                <a:gd name="T7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0" y="4"/>
                  </a:moveTo>
                  <a:lnTo>
                    <a:pt x="7" y="13"/>
                  </a:lnTo>
                  <a:lnTo>
                    <a:pt x="14" y="0"/>
                  </a:lnTo>
                  <a:lnTo>
                    <a:pt x="0" y="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Freeform 111">
              <a:extLst>
                <a:ext uri="{FF2B5EF4-FFF2-40B4-BE49-F238E27FC236}">
                  <a16:creationId xmlns:a16="http://schemas.microsoft.com/office/drawing/2014/main" id="{AF39D037-4B40-417D-BB4D-75AC0B0C0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295" y="3326675"/>
              <a:ext cx="23777" cy="22594"/>
            </a:xfrm>
            <a:custGeom>
              <a:avLst/>
              <a:gdLst>
                <a:gd name="T0" fmla="*/ 1 w 18"/>
                <a:gd name="T1" fmla="*/ 6 h 17"/>
                <a:gd name="T2" fmla="*/ 0 w 18"/>
                <a:gd name="T3" fmla="*/ 16 h 17"/>
                <a:gd name="T4" fmla="*/ 9 w 18"/>
                <a:gd name="T5" fmla="*/ 16 h 17"/>
                <a:gd name="T6" fmla="*/ 17 w 18"/>
                <a:gd name="T7" fmla="*/ 6 h 17"/>
                <a:gd name="T8" fmla="*/ 7 w 18"/>
                <a:gd name="T9" fmla="*/ 0 h 17"/>
                <a:gd name="T10" fmla="*/ 1 w 18"/>
                <a:gd name="T11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7">
                  <a:moveTo>
                    <a:pt x="1" y="6"/>
                  </a:moveTo>
                  <a:lnTo>
                    <a:pt x="0" y="16"/>
                  </a:lnTo>
                  <a:lnTo>
                    <a:pt x="9" y="16"/>
                  </a:lnTo>
                  <a:lnTo>
                    <a:pt x="17" y="6"/>
                  </a:lnTo>
                  <a:lnTo>
                    <a:pt x="7" y="0"/>
                  </a:lnTo>
                  <a:lnTo>
                    <a:pt x="1" y="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Freeform 112">
              <a:extLst>
                <a:ext uri="{FF2B5EF4-FFF2-40B4-BE49-F238E27FC236}">
                  <a16:creationId xmlns:a16="http://schemas.microsoft.com/office/drawing/2014/main" id="{34D8542F-C676-40CB-B8AD-F0CA5F40D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116" y="3275540"/>
              <a:ext cx="43987" cy="21405"/>
            </a:xfrm>
            <a:custGeom>
              <a:avLst/>
              <a:gdLst>
                <a:gd name="T0" fmla="*/ 16 w 32"/>
                <a:gd name="T1" fmla="*/ 11 h 16"/>
                <a:gd name="T2" fmla="*/ 15 w 32"/>
                <a:gd name="T3" fmla="*/ 11 h 16"/>
                <a:gd name="T4" fmla="*/ 14 w 32"/>
                <a:gd name="T5" fmla="*/ 11 h 16"/>
                <a:gd name="T6" fmla="*/ 12 w 32"/>
                <a:gd name="T7" fmla="*/ 11 h 16"/>
                <a:gd name="T8" fmla="*/ 12 w 32"/>
                <a:gd name="T9" fmla="*/ 12 h 16"/>
                <a:gd name="T10" fmla="*/ 11 w 32"/>
                <a:gd name="T11" fmla="*/ 12 h 16"/>
                <a:gd name="T12" fmla="*/ 9 w 32"/>
                <a:gd name="T13" fmla="*/ 13 h 16"/>
                <a:gd name="T14" fmla="*/ 8 w 32"/>
                <a:gd name="T15" fmla="*/ 13 h 16"/>
                <a:gd name="T16" fmla="*/ 6 w 32"/>
                <a:gd name="T17" fmla="*/ 14 h 16"/>
                <a:gd name="T18" fmla="*/ 5 w 32"/>
                <a:gd name="T19" fmla="*/ 14 h 16"/>
                <a:gd name="T20" fmla="*/ 4 w 32"/>
                <a:gd name="T21" fmla="*/ 15 h 16"/>
                <a:gd name="T22" fmla="*/ 3 w 32"/>
                <a:gd name="T23" fmla="*/ 14 h 16"/>
                <a:gd name="T24" fmla="*/ 1 w 32"/>
                <a:gd name="T25" fmla="*/ 14 h 16"/>
                <a:gd name="T26" fmla="*/ 0 w 32"/>
                <a:gd name="T27" fmla="*/ 13 h 16"/>
                <a:gd name="T28" fmla="*/ 0 w 32"/>
                <a:gd name="T29" fmla="*/ 12 h 16"/>
                <a:gd name="T30" fmla="*/ 0 w 32"/>
                <a:gd name="T31" fmla="*/ 11 h 16"/>
                <a:gd name="T32" fmla="*/ 0 w 32"/>
                <a:gd name="T33" fmla="*/ 10 h 16"/>
                <a:gd name="T34" fmla="*/ 0 w 32"/>
                <a:gd name="T35" fmla="*/ 9 h 16"/>
                <a:gd name="T36" fmla="*/ 0 w 32"/>
                <a:gd name="T37" fmla="*/ 8 h 16"/>
                <a:gd name="T38" fmla="*/ 0 w 32"/>
                <a:gd name="T39" fmla="*/ 7 h 16"/>
                <a:gd name="T40" fmla="*/ 0 w 32"/>
                <a:gd name="T41" fmla="*/ 6 h 16"/>
                <a:gd name="T42" fmla="*/ 0 w 32"/>
                <a:gd name="T43" fmla="*/ 5 h 16"/>
                <a:gd name="T44" fmla="*/ 1 w 32"/>
                <a:gd name="T45" fmla="*/ 4 h 16"/>
                <a:gd name="T46" fmla="*/ 2 w 32"/>
                <a:gd name="T47" fmla="*/ 4 h 16"/>
                <a:gd name="T48" fmla="*/ 3 w 32"/>
                <a:gd name="T49" fmla="*/ 4 h 16"/>
                <a:gd name="T50" fmla="*/ 4 w 32"/>
                <a:gd name="T51" fmla="*/ 4 h 16"/>
                <a:gd name="T52" fmla="*/ 5 w 32"/>
                <a:gd name="T53" fmla="*/ 4 h 16"/>
                <a:gd name="T54" fmla="*/ 7 w 32"/>
                <a:gd name="T55" fmla="*/ 4 h 16"/>
                <a:gd name="T56" fmla="*/ 8 w 32"/>
                <a:gd name="T57" fmla="*/ 4 h 16"/>
                <a:gd name="T58" fmla="*/ 10 w 32"/>
                <a:gd name="T59" fmla="*/ 4 h 16"/>
                <a:gd name="T60" fmla="*/ 12 w 32"/>
                <a:gd name="T61" fmla="*/ 4 h 16"/>
                <a:gd name="T62" fmla="*/ 14 w 32"/>
                <a:gd name="T63" fmla="*/ 4 h 16"/>
                <a:gd name="T64" fmla="*/ 15 w 32"/>
                <a:gd name="T65" fmla="*/ 4 h 16"/>
                <a:gd name="T66" fmla="*/ 16 w 32"/>
                <a:gd name="T67" fmla="*/ 4 h 16"/>
                <a:gd name="T68" fmla="*/ 18 w 32"/>
                <a:gd name="T69" fmla="*/ 4 h 16"/>
                <a:gd name="T70" fmla="*/ 19 w 32"/>
                <a:gd name="T71" fmla="*/ 3 h 16"/>
                <a:gd name="T72" fmla="*/ 20 w 32"/>
                <a:gd name="T73" fmla="*/ 2 h 16"/>
                <a:gd name="T74" fmla="*/ 23 w 32"/>
                <a:gd name="T75" fmla="*/ 2 h 16"/>
                <a:gd name="T76" fmla="*/ 24 w 32"/>
                <a:gd name="T77" fmla="*/ 1 h 16"/>
                <a:gd name="T78" fmla="*/ 26 w 32"/>
                <a:gd name="T79" fmla="*/ 0 h 16"/>
                <a:gd name="T80" fmla="*/ 27 w 32"/>
                <a:gd name="T81" fmla="*/ 0 h 16"/>
                <a:gd name="T82" fmla="*/ 28 w 32"/>
                <a:gd name="T83" fmla="*/ 0 h 16"/>
                <a:gd name="T84" fmla="*/ 29 w 32"/>
                <a:gd name="T85" fmla="*/ 0 h 16"/>
                <a:gd name="T86" fmla="*/ 31 w 32"/>
                <a:gd name="T87" fmla="*/ 0 h 16"/>
                <a:gd name="T88" fmla="*/ 31 w 32"/>
                <a:gd name="T89" fmla="*/ 1 h 16"/>
                <a:gd name="T90" fmla="*/ 31 w 32"/>
                <a:gd name="T91" fmla="*/ 2 h 16"/>
                <a:gd name="T92" fmla="*/ 31 w 32"/>
                <a:gd name="T93" fmla="*/ 3 h 16"/>
                <a:gd name="T94" fmla="*/ 30 w 32"/>
                <a:gd name="T95" fmla="*/ 4 h 16"/>
                <a:gd name="T96" fmla="*/ 29 w 32"/>
                <a:gd name="T97" fmla="*/ 4 h 16"/>
                <a:gd name="T98" fmla="*/ 28 w 32"/>
                <a:gd name="T99" fmla="*/ 4 h 16"/>
                <a:gd name="T100" fmla="*/ 27 w 32"/>
                <a:gd name="T101" fmla="*/ 6 h 16"/>
                <a:gd name="T102" fmla="*/ 27 w 32"/>
                <a:gd name="T103" fmla="*/ 7 h 16"/>
                <a:gd name="T104" fmla="*/ 27 w 32"/>
                <a:gd name="T105" fmla="*/ 8 h 16"/>
                <a:gd name="T106" fmla="*/ 27 w 32"/>
                <a:gd name="T107" fmla="*/ 9 h 16"/>
                <a:gd name="T108" fmla="*/ 26 w 32"/>
                <a:gd name="T109" fmla="*/ 9 h 16"/>
                <a:gd name="T110" fmla="*/ 26 w 32"/>
                <a:gd name="T111" fmla="*/ 10 h 16"/>
                <a:gd name="T112" fmla="*/ 24 w 32"/>
                <a:gd name="T113" fmla="*/ 11 h 16"/>
                <a:gd name="T114" fmla="*/ 23 w 32"/>
                <a:gd name="T115" fmla="*/ 11 h 16"/>
                <a:gd name="T116" fmla="*/ 21 w 32"/>
                <a:gd name="T117" fmla="*/ 11 h 16"/>
                <a:gd name="T118" fmla="*/ 19 w 32"/>
                <a:gd name="T119" fmla="*/ 11 h 16"/>
                <a:gd name="T120" fmla="*/ 18 w 32"/>
                <a:gd name="T121" fmla="*/ 11 h 16"/>
                <a:gd name="T122" fmla="*/ 16 w 32"/>
                <a:gd name="T123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" h="16">
                  <a:moveTo>
                    <a:pt x="16" y="11"/>
                  </a:moveTo>
                  <a:lnTo>
                    <a:pt x="15" y="11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7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19" y="3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7" y="8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6" y="11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Freeform 113">
              <a:extLst>
                <a:ext uri="{FF2B5EF4-FFF2-40B4-BE49-F238E27FC236}">
                  <a16:creationId xmlns:a16="http://schemas.microsoft.com/office/drawing/2014/main" id="{60FFC268-1A32-4B8A-8624-550EADC3F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528" y="2660733"/>
              <a:ext cx="17832" cy="17838"/>
            </a:xfrm>
            <a:custGeom>
              <a:avLst/>
              <a:gdLst>
                <a:gd name="T0" fmla="*/ 0 w 14"/>
                <a:gd name="T1" fmla="*/ 0 h 14"/>
                <a:gd name="T2" fmla="*/ 2 w 14"/>
                <a:gd name="T3" fmla="*/ 13 h 14"/>
                <a:gd name="T4" fmla="*/ 13 w 14"/>
                <a:gd name="T5" fmla="*/ 0 h 14"/>
                <a:gd name="T6" fmla="*/ 0 w 14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lnTo>
                    <a:pt x="2" y="13"/>
                  </a:ln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114">
              <a:extLst>
                <a:ext uri="{FF2B5EF4-FFF2-40B4-BE49-F238E27FC236}">
                  <a16:creationId xmlns:a16="http://schemas.microsoft.com/office/drawing/2014/main" id="{54F3A48A-8C3C-4A00-9E7A-EA2746D2E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499" y="2682138"/>
              <a:ext cx="20210" cy="29730"/>
            </a:xfrm>
            <a:custGeom>
              <a:avLst/>
              <a:gdLst>
                <a:gd name="T0" fmla="*/ 11 w 15"/>
                <a:gd name="T1" fmla="*/ 0 h 23"/>
                <a:gd name="T2" fmla="*/ 2 w 15"/>
                <a:gd name="T3" fmla="*/ 6 h 23"/>
                <a:gd name="T4" fmla="*/ 0 w 15"/>
                <a:gd name="T5" fmla="*/ 17 h 23"/>
                <a:gd name="T6" fmla="*/ 5 w 15"/>
                <a:gd name="T7" fmla="*/ 22 h 23"/>
                <a:gd name="T8" fmla="*/ 14 w 15"/>
                <a:gd name="T9" fmla="*/ 11 h 23"/>
                <a:gd name="T10" fmla="*/ 11 w 15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23">
                  <a:moveTo>
                    <a:pt x="11" y="0"/>
                  </a:moveTo>
                  <a:lnTo>
                    <a:pt x="2" y="6"/>
                  </a:lnTo>
                  <a:lnTo>
                    <a:pt x="0" y="17"/>
                  </a:lnTo>
                  <a:lnTo>
                    <a:pt x="5" y="22"/>
                  </a:lnTo>
                  <a:lnTo>
                    <a:pt x="14" y="11"/>
                  </a:lnTo>
                  <a:lnTo>
                    <a:pt x="11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115">
              <a:extLst>
                <a:ext uri="{FF2B5EF4-FFF2-40B4-BE49-F238E27FC236}">
                  <a16:creationId xmlns:a16="http://schemas.microsoft.com/office/drawing/2014/main" id="{7EDE5D6C-FF83-4C87-BD16-BE22820AF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912" y="3124514"/>
              <a:ext cx="40420" cy="26162"/>
            </a:xfrm>
            <a:custGeom>
              <a:avLst/>
              <a:gdLst>
                <a:gd name="T0" fmla="*/ 6 w 30"/>
                <a:gd name="T1" fmla="*/ 19 h 20"/>
                <a:gd name="T2" fmla="*/ 18 w 30"/>
                <a:gd name="T3" fmla="*/ 19 h 20"/>
                <a:gd name="T4" fmla="*/ 29 w 30"/>
                <a:gd name="T5" fmla="*/ 10 h 20"/>
                <a:gd name="T6" fmla="*/ 13 w 30"/>
                <a:gd name="T7" fmla="*/ 0 h 20"/>
                <a:gd name="T8" fmla="*/ 0 w 30"/>
                <a:gd name="T9" fmla="*/ 2 h 20"/>
                <a:gd name="T10" fmla="*/ 0 w 30"/>
                <a:gd name="T11" fmla="*/ 14 h 20"/>
                <a:gd name="T12" fmla="*/ 6 w 30"/>
                <a:gd name="T1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0">
                  <a:moveTo>
                    <a:pt x="6" y="19"/>
                  </a:moveTo>
                  <a:lnTo>
                    <a:pt x="18" y="19"/>
                  </a:lnTo>
                  <a:lnTo>
                    <a:pt x="29" y="10"/>
                  </a:lnTo>
                  <a:lnTo>
                    <a:pt x="13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6" y="1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Freeform 118">
              <a:extLst>
                <a:ext uri="{FF2B5EF4-FFF2-40B4-BE49-F238E27FC236}">
                  <a16:creationId xmlns:a16="http://schemas.microsoft.com/office/drawing/2014/main" id="{E391BB11-C649-4CF7-9063-C059D2979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8873" y="3519322"/>
              <a:ext cx="34476" cy="67783"/>
            </a:xfrm>
            <a:custGeom>
              <a:avLst/>
              <a:gdLst>
                <a:gd name="T0" fmla="*/ 12 w 25"/>
                <a:gd name="T1" fmla="*/ 0 h 51"/>
                <a:gd name="T2" fmla="*/ 2 w 25"/>
                <a:gd name="T3" fmla="*/ 15 h 51"/>
                <a:gd name="T4" fmla="*/ 0 w 25"/>
                <a:gd name="T5" fmla="*/ 34 h 51"/>
                <a:gd name="T6" fmla="*/ 16 w 25"/>
                <a:gd name="T7" fmla="*/ 50 h 51"/>
                <a:gd name="T8" fmla="*/ 24 w 25"/>
                <a:gd name="T9" fmla="*/ 26 h 51"/>
                <a:gd name="T10" fmla="*/ 12 w 25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51">
                  <a:moveTo>
                    <a:pt x="12" y="0"/>
                  </a:moveTo>
                  <a:lnTo>
                    <a:pt x="2" y="15"/>
                  </a:lnTo>
                  <a:lnTo>
                    <a:pt x="0" y="34"/>
                  </a:lnTo>
                  <a:lnTo>
                    <a:pt x="16" y="50"/>
                  </a:lnTo>
                  <a:lnTo>
                    <a:pt x="24" y="26"/>
                  </a:lnTo>
                  <a:lnTo>
                    <a:pt x="12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131">
              <a:extLst>
                <a:ext uri="{FF2B5EF4-FFF2-40B4-BE49-F238E27FC236}">
                  <a16:creationId xmlns:a16="http://schemas.microsoft.com/office/drawing/2014/main" id="{997A65EC-0D1C-41C7-A8B7-CE7B7C415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066" y="4420722"/>
              <a:ext cx="145037" cy="166486"/>
            </a:xfrm>
            <a:custGeom>
              <a:avLst/>
              <a:gdLst>
                <a:gd name="T0" fmla="*/ 65 w 108"/>
                <a:gd name="T1" fmla="*/ 0 h 125"/>
                <a:gd name="T2" fmla="*/ 59 w 108"/>
                <a:gd name="T3" fmla="*/ 7 h 125"/>
                <a:gd name="T4" fmla="*/ 47 w 108"/>
                <a:gd name="T5" fmla="*/ 9 h 125"/>
                <a:gd name="T6" fmla="*/ 45 w 108"/>
                <a:gd name="T7" fmla="*/ 20 h 125"/>
                <a:gd name="T8" fmla="*/ 40 w 108"/>
                <a:gd name="T9" fmla="*/ 23 h 125"/>
                <a:gd name="T10" fmla="*/ 32 w 108"/>
                <a:gd name="T11" fmla="*/ 25 h 125"/>
                <a:gd name="T12" fmla="*/ 30 w 108"/>
                <a:gd name="T13" fmla="*/ 36 h 125"/>
                <a:gd name="T14" fmla="*/ 22 w 108"/>
                <a:gd name="T15" fmla="*/ 39 h 125"/>
                <a:gd name="T16" fmla="*/ 8 w 108"/>
                <a:gd name="T17" fmla="*/ 39 h 125"/>
                <a:gd name="T18" fmla="*/ 0 w 108"/>
                <a:gd name="T19" fmla="*/ 42 h 125"/>
                <a:gd name="T20" fmla="*/ 6 w 108"/>
                <a:gd name="T21" fmla="*/ 64 h 125"/>
                <a:gd name="T22" fmla="*/ 8 w 108"/>
                <a:gd name="T23" fmla="*/ 75 h 125"/>
                <a:gd name="T24" fmla="*/ 15 w 108"/>
                <a:gd name="T25" fmla="*/ 79 h 125"/>
                <a:gd name="T26" fmla="*/ 19 w 108"/>
                <a:gd name="T27" fmla="*/ 91 h 125"/>
                <a:gd name="T28" fmla="*/ 27 w 108"/>
                <a:gd name="T29" fmla="*/ 92 h 125"/>
                <a:gd name="T30" fmla="*/ 31 w 108"/>
                <a:gd name="T31" fmla="*/ 107 h 125"/>
                <a:gd name="T32" fmla="*/ 37 w 108"/>
                <a:gd name="T33" fmla="*/ 109 h 125"/>
                <a:gd name="T34" fmla="*/ 52 w 108"/>
                <a:gd name="T35" fmla="*/ 115 h 125"/>
                <a:gd name="T36" fmla="*/ 62 w 108"/>
                <a:gd name="T37" fmla="*/ 119 h 125"/>
                <a:gd name="T38" fmla="*/ 66 w 108"/>
                <a:gd name="T39" fmla="*/ 124 h 125"/>
                <a:gd name="T40" fmla="*/ 82 w 108"/>
                <a:gd name="T41" fmla="*/ 124 h 125"/>
                <a:gd name="T42" fmla="*/ 85 w 108"/>
                <a:gd name="T43" fmla="*/ 113 h 125"/>
                <a:gd name="T44" fmla="*/ 93 w 108"/>
                <a:gd name="T45" fmla="*/ 108 h 125"/>
                <a:gd name="T46" fmla="*/ 92 w 108"/>
                <a:gd name="T47" fmla="*/ 87 h 125"/>
                <a:gd name="T48" fmla="*/ 102 w 108"/>
                <a:gd name="T49" fmla="*/ 82 h 125"/>
                <a:gd name="T50" fmla="*/ 107 w 108"/>
                <a:gd name="T51" fmla="*/ 75 h 125"/>
                <a:gd name="T52" fmla="*/ 101 w 108"/>
                <a:gd name="T53" fmla="*/ 61 h 125"/>
                <a:gd name="T54" fmla="*/ 100 w 108"/>
                <a:gd name="T55" fmla="*/ 51 h 125"/>
                <a:gd name="T56" fmla="*/ 105 w 108"/>
                <a:gd name="T57" fmla="*/ 31 h 125"/>
                <a:gd name="T58" fmla="*/ 98 w 108"/>
                <a:gd name="T59" fmla="*/ 16 h 125"/>
                <a:gd name="T60" fmla="*/ 77 w 108"/>
                <a:gd name="T61" fmla="*/ 13 h 125"/>
                <a:gd name="T62" fmla="*/ 70 w 108"/>
                <a:gd name="T63" fmla="*/ 1 h 125"/>
                <a:gd name="T64" fmla="*/ 65 w 108"/>
                <a:gd name="T6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8" h="125">
                  <a:moveTo>
                    <a:pt x="65" y="0"/>
                  </a:moveTo>
                  <a:lnTo>
                    <a:pt x="59" y="7"/>
                  </a:lnTo>
                  <a:lnTo>
                    <a:pt x="47" y="9"/>
                  </a:lnTo>
                  <a:lnTo>
                    <a:pt x="45" y="20"/>
                  </a:lnTo>
                  <a:lnTo>
                    <a:pt x="40" y="23"/>
                  </a:lnTo>
                  <a:lnTo>
                    <a:pt x="32" y="25"/>
                  </a:lnTo>
                  <a:lnTo>
                    <a:pt x="30" y="36"/>
                  </a:lnTo>
                  <a:lnTo>
                    <a:pt x="22" y="39"/>
                  </a:lnTo>
                  <a:lnTo>
                    <a:pt x="8" y="39"/>
                  </a:lnTo>
                  <a:lnTo>
                    <a:pt x="0" y="42"/>
                  </a:lnTo>
                  <a:lnTo>
                    <a:pt x="6" y="64"/>
                  </a:lnTo>
                  <a:lnTo>
                    <a:pt x="8" y="75"/>
                  </a:lnTo>
                  <a:lnTo>
                    <a:pt x="15" y="79"/>
                  </a:lnTo>
                  <a:lnTo>
                    <a:pt x="19" y="91"/>
                  </a:lnTo>
                  <a:lnTo>
                    <a:pt x="27" y="92"/>
                  </a:lnTo>
                  <a:lnTo>
                    <a:pt x="31" y="107"/>
                  </a:lnTo>
                  <a:lnTo>
                    <a:pt x="37" y="109"/>
                  </a:lnTo>
                  <a:lnTo>
                    <a:pt x="52" y="115"/>
                  </a:lnTo>
                  <a:lnTo>
                    <a:pt x="62" y="119"/>
                  </a:lnTo>
                  <a:lnTo>
                    <a:pt x="66" y="124"/>
                  </a:lnTo>
                  <a:lnTo>
                    <a:pt x="82" y="124"/>
                  </a:lnTo>
                  <a:lnTo>
                    <a:pt x="85" y="113"/>
                  </a:lnTo>
                  <a:lnTo>
                    <a:pt x="93" y="108"/>
                  </a:lnTo>
                  <a:lnTo>
                    <a:pt x="92" y="87"/>
                  </a:lnTo>
                  <a:lnTo>
                    <a:pt x="102" y="82"/>
                  </a:lnTo>
                  <a:lnTo>
                    <a:pt x="107" y="75"/>
                  </a:lnTo>
                  <a:lnTo>
                    <a:pt x="101" y="61"/>
                  </a:lnTo>
                  <a:lnTo>
                    <a:pt x="100" y="51"/>
                  </a:lnTo>
                  <a:lnTo>
                    <a:pt x="105" y="31"/>
                  </a:lnTo>
                  <a:lnTo>
                    <a:pt x="98" y="16"/>
                  </a:lnTo>
                  <a:lnTo>
                    <a:pt x="77" y="13"/>
                  </a:lnTo>
                  <a:lnTo>
                    <a:pt x="70" y="1"/>
                  </a:lnTo>
                  <a:lnTo>
                    <a:pt x="65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Freeform 132">
              <a:extLst>
                <a:ext uri="{FF2B5EF4-FFF2-40B4-BE49-F238E27FC236}">
                  <a16:creationId xmlns:a16="http://schemas.microsoft.com/office/drawing/2014/main" id="{665DB87E-E6EE-4D21-831C-B8231553D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1014" y="4451641"/>
              <a:ext cx="189023" cy="283025"/>
            </a:xfrm>
            <a:custGeom>
              <a:avLst/>
              <a:gdLst>
                <a:gd name="T0" fmla="*/ 1 w 141"/>
                <a:gd name="T1" fmla="*/ 6 h 212"/>
                <a:gd name="T2" fmla="*/ 15 w 141"/>
                <a:gd name="T3" fmla="*/ 0 h 212"/>
                <a:gd name="T4" fmla="*/ 31 w 141"/>
                <a:gd name="T5" fmla="*/ 7 h 212"/>
                <a:gd name="T6" fmla="*/ 56 w 141"/>
                <a:gd name="T7" fmla="*/ 9 h 212"/>
                <a:gd name="T8" fmla="*/ 93 w 141"/>
                <a:gd name="T9" fmla="*/ 8 h 212"/>
                <a:gd name="T10" fmla="*/ 98 w 141"/>
                <a:gd name="T11" fmla="*/ 16 h 212"/>
                <a:gd name="T12" fmla="*/ 129 w 141"/>
                <a:gd name="T13" fmla="*/ 20 h 212"/>
                <a:gd name="T14" fmla="*/ 140 w 141"/>
                <a:gd name="T15" fmla="*/ 22 h 212"/>
                <a:gd name="T16" fmla="*/ 133 w 141"/>
                <a:gd name="T17" fmla="*/ 35 h 212"/>
                <a:gd name="T18" fmla="*/ 132 w 141"/>
                <a:gd name="T19" fmla="*/ 87 h 212"/>
                <a:gd name="T20" fmla="*/ 126 w 141"/>
                <a:gd name="T21" fmla="*/ 91 h 212"/>
                <a:gd name="T22" fmla="*/ 118 w 141"/>
                <a:gd name="T23" fmla="*/ 95 h 212"/>
                <a:gd name="T24" fmla="*/ 119 w 141"/>
                <a:gd name="T25" fmla="*/ 146 h 212"/>
                <a:gd name="T26" fmla="*/ 115 w 141"/>
                <a:gd name="T27" fmla="*/ 202 h 212"/>
                <a:gd name="T28" fmla="*/ 107 w 141"/>
                <a:gd name="T29" fmla="*/ 211 h 212"/>
                <a:gd name="T30" fmla="*/ 87 w 141"/>
                <a:gd name="T31" fmla="*/ 208 h 212"/>
                <a:gd name="T32" fmla="*/ 81 w 141"/>
                <a:gd name="T33" fmla="*/ 197 h 212"/>
                <a:gd name="T34" fmla="*/ 77 w 141"/>
                <a:gd name="T35" fmla="*/ 202 h 212"/>
                <a:gd name="T36" fmla="*/ 67 w 141"/>
                <a:gd name="T37" fmla="*/ 203 h 212"/>
                <a:gd name="T38" fmla="*/ 63 w 141"/>
                <a:gd name="T39" fmla="*/ 190 h 212"/>
                <a:gd name="T40" fmla="*/ 55 w 141"/>
                <a:gd name="T41" fmla="*/ 181 h 212"/>
                <a:gd name="T42" fmla="*/ 45 w 141"/>
                <a:gd name="T43" fmla="*/ 179 h 212"/>
                <a:gd name="T44" fmla="*/ 46 w 141"/>
                <a:gd name="T45" fmla="*/ 160 h 212"/>
                <a:gd name="T46" fmla="*/ 42 w 141"/>
                <a:gd name="T47" fmla="*/ 138 h 212"/>
                <a:gd name="T48" fmla="*/ 41 w 141"/>
                <a:gd name="T49" fmla="*/ 123 h 212"/>
                <a:gd name="T50" fmla="*/ 40 w 141"/>
                <a:gd name="T51" fmla="*/ 103 h 212"/>
                <a:gd name="T52" fmla="*/ 35 w 141"/>
                <a:gd name="T53" fmla="*/ 89 h 212"/>
                <a:gd name="T54" fmla="*/ 30 w 141"/>
                <a:gd name="T55" fmla="*/ 78 h 212"/>
                <a:gd name="T56" fmla="*/ 25 w 141"/>
                <a:gd name="T57" fmla="*/ 68 h 212"/>
                <a:gd name="T58" fmla="*/ 16 w 141"/>
                <a:gd name="T59" fmla="*/ 50 h 212"/>
                <a:gd name="T60" fmla="*/ 11 w 141"/>
                <a:gd name="T61" fmla="*/ 40 h 212"/>
                <a:gd name="T62" fmla="*/ 0 w 141"/>
                <a:gd name="T63" fmla="*/ 25 h 212"/>
                <a:gd name="T64" fmla="*/ 1 w 141"/>
                <a:gd name="T65" fmla="*/ 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" h="212">
                  <a:moveTo>
                    <a:pt x="1" y="6"/>
                  </a:moveTo>
                  <a:lnTo>
                    <a:pt x="15" y="0"/>
                  </a:lnTo>
                  <a:lnTo>
                    <a:pt x="31" y="7"/>
                  </a:lnTo>
                  <a:lnTo>
                    <a:pt x="56" y="9"/>
                  </a:lnTo>
                  <a:lnTo>
                    <a:pt x="93" y="8"/>
                  </a:lnTo>
                  <a:lnTo>
                    <a:pt x="98" y="16"/>
                  </a:lnTo>
                  <a:lnTo>
                    <a:pt x="129" y="20"/>
                  </a:lnTo>
                  <a:lnTo>
                    <a:pt x="140" y="22"/>
                  </a:lnTo>
                  <a:lnTo>
                    <a:pt x="133" y="35"/>
                  </a:lnTo>
                  <a:lnTo>
                    <a:pt x="132" y="87"/>
                  </a:lnTo>
                  <a:lnTo>
                    <a:pt x="126" y="91"/>
                  </a:lnTo>
                  <a:lnTo>
                    <a:pt x="118" y="95"/>
                  </a:lnTo>
                  <a:lnTo>
                    <a:pt x="119" y="146"/>
                  </a:lnTo>
                  <a:lnTo>
                    <a:pt x="115" y="202"/>
                  </a:lnTo>
                  <a:lnTo>
                    <a:pt x="107" y="211"/>
                  </a:lnTo>
                  <a:lnTo>
                    <a:pt x="87" y="208"/>
                  </a:lnTo>
                  <a:lnTo>
                    <a:pt x="81" y="197"/>
                  </a:lnTo>
                  <a:lnTo>
                    <a:pt x="77" y="202"/>
                  </a:lnTo>
                  <a:lnTo>
                    <a:pt x="67" y="203"/>
                  </a:lnTo>
                  <a:lnTo>
                    <a:pt x="63" y="190"/>
                  </a:lnTo>
                  <a:lnTo>
                    <a:pt x="55" y="181"/>
                  </a:lnTo>
                  <a:lnTo>
                    <a:pt x="45" y="179"/>
                  </a:lnTo>
                  <a:lnTo>
                    <a:pt x="46" y="160"/>
                  </a:lnTo>
                  <a:lnTo>
                    <a:pt x="42" y="138"/>
                  </a:lnTo>
                  <a:lnTo>
                    <a:pt x="41" y="123"/>
                  </a:lnTo>
                  <a:lnTo>
                    <a:pt x="40" y="103"/>
                  </a:lnTo>
                  <a:lnTo>
                    <a:pt x="35" y="89"/>
                  </a:lnTo>
                  <a:lnTo>
                    <a:pt x="30" y="78"/>
                  </a:lnTo>
                  <a:lnTo>
                    <a:pt x="25" y="68"/>
                  </a:lnTo>
                  <a:lnTo>
                    <a:pt x="16" y="50"/>
                  </a:lnTo>
                  <a:lnTo>
                    <a:pt x="11" y="40"/>
                  </a:lnTo>
                  <a:lnTo>
                    <a:pt x="0" y="25"/>
                  </a:lnTo>
                  <a:lnTo>
                    <a:pt x="1" y="6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Freeform 133">
              <a:extLst>
                <a:ext uri="{FF2B5EF4-FFF2-40B4-BE49-F238E27FC236}">
                  <a16:creationId xmlns:a16="http://schemas.microsoft.com/office/drawing/2014/main" id="{069B1029-5D2D-4561-8D05-EAB7791D5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5427" y="4337480"/>
              <a:ext cx="154547" cy="318701"/>
            </a:xfrm>
            <a:custGeom>
              <a:avLst/>
              <a:gdLst>
                <a:gd name="T0" fmla="*/ 88 w 116"/>
                <a:gd name="T1" fmla="*/ 3 h 238"/>
                <a:gd name="T2" fmla="*/ 87 w 116"/>
                <a:gd name="T3" fmla="*/ 23 h 238"/>
                <a:gd name="T4" fmla="*/ 81 w 116"/>
                <a:gd name="T5" fmla="*/ 26 h 238"/>
                <a:gd name="T6" fmla="*/ 79 w 116"/>
                <a:gd name="T7" fmla="*/ 41 h 238"/>
                <a:gd name="T8" fmla="*/ 70 w 116"/>
                <a:gd name="T9" fmla="*/ 41 h 238"/>
                <a:gd name="T10" fmla="*/ 66 w 116"/>
                <a:gd name="T11" fmla="*/ 47 h 238"/>
                <a:gd name="T12" fmla="*/ 64 w 116"/>
                <a:gd name="T13" fmla="*/ 55 h 238"/>
                <a:gd name="T14" fmla="*/ 56 w 116"/>
                <a:gd name="T15" fmla="*/ 62 h 238"/>
                <a:gd name="T16" fmla="*/ 53 w 116"/>
                <a:gd name="T17" fmla="*/ 70 h 238"/>
                <a:gd name="T18" fmla="*/ 48 w 116"/>
                <a:gd name="T19" fmla="*/ 69 h 238"/>
                <a:gd name="T20" fmla="*/ 46 w 116"/>
                <a:gd name="T21" fmla="*/ 61 h 238"/>
                <a:gd name="T22" fmla="*/ 37 w 116"/>
                <a:gd name="T23" fmla="*/ 61 h 238"/>
                <a:gd name="T24" fmla="*/ 35 w 116"/>
                <a:gd name="T25" fmla="*/ 67 h 238"/>
                <a:gd name="T26" fmla="*/ 26 w 116"/>
                <a:gd name="T27" fmla="*/ 71 h 238"/>
                <a:gd name="T28" fmla="*/ 23 w 116"/>
                <a:gd name="T29" fmla="*/ 84 h 238"/>
                <a:gd name="T30" fmla="*/ 17 w 116"/>
                <a:gd name="T31" fmla="*/ 85 h 238"/>
                <a:gd name="T32" fmla="*/ 20 w 116"/>
                <a:gd name="T33" fmla="*/ 127 h 238"/>
                <a:gd name="T34" fmla="*/ 24 w 116"/>
                <a:gd name="T35" fmla="*/ 128 h 238"/>
                <a:gd name="T36" fmla="*/ 26 w 116"/>
                <a:gd name="T37" fmla="*/ 139 h 238"/>
                <a:gd name="T38" fmla="*/ 20 w 116"/>
                <a:gd name="T39" fmla="*/ 143 h 238"/>
                <a:gd name="T40" fmla="*/ 17 w 116"/>
                <a:gd name="T41" fmla="*/ 157 h 238"/>
                <a:gd name="T42" fmla="*/ 10 w 116"/>
                <a:gd name="T43" fmla="*/ 160 h 238"/>
                <a:gd name="T44" fmla="*/ 9 w 116"/>
                <a:gd name="T45" fmla="*/ 167 h 238"/>
                <a:gd name="T46" fmla="*/ 0 w 116"/>
                <a:gd name="T47" fmla="*/ 170 h 238"/>
                <a:gd name="T48" fmla="*/ 1 w 116"/>
                <a:gd name="T49" fmla="*/ 189 h 238"/>
                <a:gd name="T50" fmla="*/ 11 w 116"/>
                <a:gd name="T51" fmla="*/ 189 h 238"/>
                <a:gd name="T52" fmla="*/ 11 w 116"/>
                <a:gd name="T53" fmla="*/ 228 h 238"/>
                <a:gd name="T54" fmla="*/ 20 w 116"/>
                <a:gd name="T55" fmla="*/ 228 h 238"/>
                <a:gd name="T56" fmla="*/ 26 w 116"/>
                <a:gd name="T57" fmla="*/ 234 h 238"/>
                <a:gd name="T58" fmla="*/ 33 w 116"/>
                <a:gd name="T59" fmla="*/ 237 h 238"/>
                <a:gd name="T60" fmla="*/ 42 w 116"/>
                <a:gd name="T61" fmla="*/ 228 h 238"/>
                <a:gd name="T62" fmla="*/ 52 w 116"/>
                <a:gd name="T63" fmla="*/ 227 h 238"/>
                <a:gd name="T64" fmla="*/ 59 w 116"/>
                <a:gd name="T65" fmla="*/ 222 h 238"/>
                <a:gd name="T66" fmla="*/ 66 w 116"/>
                <a:gd name="T67" fmla="*/ 217 h 238"/>
                <a:gd name="T68" fmla="*/ 70 w 116"/>
                <a:gd name="T69" fmla="*/ 198 h 238"/>
                <a:gd name="T70" fmla="*/ 78 w 116"/>
                <a:gd name="T71" fmla="*/ 195 h 238"/>
                <a:gd name="T72" fmla="*/ 78 w 116"/>
                <a:gd name="T73" fmla="*/ 170 h 238"/>
                <a:gd name="T74" fmla="*/ 83 w 116"/>
                <a:gd name="T75" fmla="*/ 167 h 238"/>
                <a:gd name="T76" fmla="*/ 82 w 116"/>
                <a:gd name="T77" fmla="*/ 132 h 238"/>
                <a:gd name="T78" fmla="*/ 92 w 116"/>
                <a:gd name="T79" fmla="*/ 125 h 238"/>
                <a:gd name="T80" fmla="*/ 98 w 116"/>
                <a:gd name="T81" fmla="*/ 119 h 238"/>
                <a:gd name="T82" fmla="*/ 98 w 116"/>
                <a:gd name="T83" fmla="*/ 91 h 238"/>
                <a:gd name="T84" fmla="*/ 106 w 116"/>
                <a:gd name="T85" fmla="*/ 86 h 238"/>
                <a:gd name="T86" fmla="*/ 107 w 116"/>
                <a:gd name="T87" fmla="*/ 64 h 238"/>
                <a:gd name="T88" fmla="*/ 114 w 116"/>
                <a:gd name="T89" fmla="*/ 64 h 238"/>
                <a:gd name="T90" fmla="*/ 115 w 116"/>
                <a:gd name="T91" fmla="*/ 28 h 238"/>
                <a:gd name="T92" fmla="*/ 106 w 116"/>
                <a:gd name="T93" fmla="*/ 23 h 238"/>
                <a:gd name="T94" fmla="*/ 105 w 116"/>
                <a:gd name="T95" fmla="*/ 6 h 238"/>
                <a:gd name="T96" fmla="*/ 96 w 116"/>
                <a:gd name="T97" fmla="*/ 0 h 238"/>
                <a:gd name="T98" fmla="*/ 88 w 116"/>
                <a:gd name="T99" fmla="*/ 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6" h="238">
                  <a:moveTo>
                    <a:pt x="88" y="3"/>
                  </a:moveTo>
                  <a:lnTo>
                    <a:pt x="87" y="23"/>
                  </a:lnTo>
                  <a:lnTo>
                    <a:pt x="81" y="26"/>
                  </a:lnTo>
                  <a:lnTo>
                    <a:pt x="79" y="41"/>
                  </a:lnTo>
                  <a:lnTo>
                    <a:pt x="70" y="41"/>
                  </a:lnTo>
                  <a:lnTo>
                    <a:pt x="66" y="47"/>
                  </a:lnTo>
                  <a:lnTo>
                    <a:pt x="64" y="55"/>
                  </a:lnTo>
                  <a:lnTo>
                    <a:pt x="56" y="62"/>
                  </a:lnTo>
                  <a:lnTo>
                    <a:pt x="53" y="70"/>
                  </a:lnTo>
                  <a:lnTo>
                    <a:pt x="48" y="69"/>
                  </a:lnTo>
                  <a:lnTo>
                    <a:pt x="46" y="61"/>
                  </a:lnTo>
                  <a:lnTo>
                    <a:pt x="37" y="61"/>
                  </a:lnTo>
                  <a:lnTo>
                    <a:pt x="35" y="67"/>
                  </a:lnTo>
                  <a:lnTo>
                    <a:pt x="26" y="71"/>
                  </a:lnTo>
                  <a:lnTo>
                    <a:pt x="23" y="84"/>
                  </a:lnTo>
                  <a:lnTo>
                    <a:pt x="17" y="85"/>
                  </a:lnTo>
                  <a:lnTo>
                    <a:pt x="20" y="127"/>
                  </a:lnTo>
                  <a:lnTo>
                    <a:pt x="24" y="128"/>
                  </a:lnTo>
                  <a:lnTo>
                    <a:pt x="26" y="139"/>
                  </a:lnTo>
                  <a:lnTo>
                    <a:pt x="20" y="143"/>
                  </a:lnTo>
                  <a:lnTo>
                    <a:pt x="17" y="157"/>
                  </a:lnTo>
                  <a:lnTo>
                    <a:pt x="10" y="160"/>
                  </a:lnTo>
                  <a:lnTo>
                    <a:pt x="9" y="167"/>
                  </a:lnTo>
                  <a:lnTo>
                    <a:pt x="0" y="170"/>
                  </a:lnTo>
                  <a:lnTo>
                    <a:pt x="1" y="189"/>
                  </a:lnTo>
                  <a:lnTo>
                    <a:pt x="11" y="189"/>
                  </a:lnTo>
                  <a:lnTo>
                    <a:pt x="11" y="228"/>
                  </a:lnTo>
                  <a:lnTo>
                    <a:pt x="20" y="228"/>
                  </a:lnTo>
                  <a:lnTo>
                    <a:pt x="26" y="234"/>
                  </a:lnTo>
                  <a:lnTo>
                    <a:pt x="33" y="237"/>
                  </a:lnTo>
                  <a:lnTo>
                    <a:pt x="42" y="228"/>
                  </a:lnTo>
                  <a:lnTo>
                    <a:pt x="52" y="227"/>
                  </a:lnTo>
                  <a:lnTo>
                    <a:pt x="59" y="222"/>
                  </a:lnTo>
                  <a:lnTo>
                    <a:pt x="66" y="217"/>
                  </a:lnTo>
                  <a:lnTo>
                    <a:pt x="70" y="198"/>
                  </a:lnTo>
                  <a:lnTo>
                    <a:pt x="78" y="195"/>
                  </a:lnTo>
                  <a:lnTo>
                    <a:pt x="78" y="170"/>
                  </a:lnTo>
                  <a:lnTo>
                    <a:pt x="83" y="167"/>
                  </a:lnTo>
                  <a:lnTo>
                    <a:pt x="82" y="132"/>
                  </a:lnTo>
                  <a:lnTo>
                    <a:pt x="92" y="125"/>
                  </a:lnTo>
                  <a:lnTo>
                    <a:pt x="98" y="119"/>
                  </a:lnTo>
                  <a:lnTo>
                    <a:pt x="98" y="91"/>
                  </a:lnTo>
                  <a:lnTo>
                    <a:pt x="106" y="86"/>
                  </a:lnTo>
                  <a:lnTo>
                    <a:pt x="107" y="64"/>
                  </a:lnTo>
                  <a:lnTo>
                    <a:pt x="114" y="64"/>
                  </a:lnTo>
                  <a:lnTo>
                    <a:pt x="115" y="28"/>
                  </a:lnTo>
                  <a:lnTo>
                    <a:pt x="106" y="23"/>
                  </a:lnTo>
                  <a:lnTo>
                    <a:pt x="105" y="6"/>
                  </a:lnTo>
                  <a:lnTo>
                    <a:pt x="96" y="0"/>
                  </a:lnTo>
                  <a:lnTo>
                    <a:pt x="88" y="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134">
              <a:extLst>
                <a:ext uri="{FF2B5EF4-FFF2-40B4-BE49-F238E27FC236}">
                  <a16:creationId xmlns:a16="http://schemas.microsoft.com/office/drawing/2014/main" id="{598859F5-757C-478E-B682-026CAADBB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939" y="4471857"/>
              <a:ext cx="184268" cy="211674"/>
            </a:xfrm>
            <a:custGeom>
              <a:avLst/>
              <a:gdLst>
                <a:gd name="T0" fmla="*/ 47 w 139"/>
                <a:gd name="T1" fmla="*/ 3 h 159"/>
                <a:gd name="T2" fmla="*/ 86 w 139"/>
                <a:gd name="T3" fmla="*/ 4 h 159"/>
                <a:gd name="T4" fmla="*/ 92 w 139"/>
                <a:gd name="T5" fmla="*/ 26 h 159"/>
                <a:gd name="T6" fmla="*/ 93 w 139"/>
                <a:gd name="T7" fmla="*/ 37 h 159"/>
                <a:gd name="T8" fmla="*/ 101 w 139"/>
                <a:gd name="T9" fmla="*/ 42 h 159"/>
                <a:gd name="T10" fmla="*/ 105 w 139"/>
                <a:gd name="T11" fmla="*/ 54 h 159"/>
                <a:gd name="T12" fmla="*/ 113 w 139"/>
                <a:gd name="T13" fmla="*/ 54 h 159"/>
                <a:gd name="T14" fmla="*/ 117 w 139"/>
                <a:gd name="T15" fmla="*/ 70 h 159"/>
                <a:gd name="T16" fmla="*/ 123 w 139"/>
                <a:gd name="T17" fmla="*/ 71 h 159"/>
                <a:gd name="T18" fmla="*/ 138 w 139"/>
                <a:gd name="T19" fmla="*/ 77 h 159"/>
                <a:gd name="T20" fmla="*/ 135 w 139"/>
                <a:gd name="T21" fmla="*/ 86 h 159"/>
                <a:gd name="T22" fmla="*/ 126 w 139"/>
                <a:gd name="T23" fmla="*/ 93 h 159"/>
                <a:gd name="T24" fmla="*/ 117 w 139"/>
                <a:gd name="T25" fmla="*/ 102 h 159"/>
                <a:gd name="T26" fmla="*/ 106 w 139"/>
                <a:gd name="T27" fmla="*/ 107 h 159"/>
                <a:gd name="T28" fmla="*/ 102 w 139"/>
                <a:gd name="T29" fmla="*/ 121 h 159"/>
                <a:gd name="T30" fmla="*/ 93 w 139"/>
                <a:gd name="T31" fmla="*/ 124 h 159"/>
                <a:gd name="T32" fmla="*/ 87 w 139"/>
                <a:gd name="T33" fmla="*/ 133 h 159"/>
                <a:gd name="T34" fmla="*/ 78 w 139"/>
                <a:gd name="T35" fmla="*/ 142 h 159"/>
                <a:gd name="T36" fmla="*/ 64 w 139"/>
                <a:gd name="T37" fmla="*/ 142 h 159"/>
                <a:gd name="T38" fmla="*/ 55 w 139"/>
                <a:gd name="T39" fmla="*/ 136 h 159"/>
                <a:gd name="T40" fmla="*/ 46 w 139"/>
                <a:gd name="T41" fmla="*/ 136 h 159"/>
                <a:gd name="T42" fmla="*/ 41 w 139"/>
                <a:gd name="T43" fmla="*/ 144 h 159"/>
                <a:gd name="T44" fmla="*/ 38 w 139"/>
                <a:gd name="T45" fmla="*/ 153 h 159"/>
                <a:gd name="T46" fmla="*/ 30 w 139"/>
                <a:gd name="T47" fmla="*/ 158 h 159"/>
                <a:gd name="T48" fmla="*/ 10 w 139"/>
                <a:gd name="T49" fmla="*/ 153 h 159"/>
                <a:gd name="T50" fmla="*/ 6 w 139"/>
                <a:gd name="T51" fmla="*/ 138 h 159"/>
                <a:gd name="T52" fmla="*/ 1 w 139"/>
                <a:gd name="T53" fmla="*/ 132 h 159"/>
                <a:gd name="T54" fmla="*/ 0 w 139"/>
                <a:gd name="T55" fmla="*/ 80 h 159"/>
                <a:gd name="T56" fmla="*/ 8 w 139"/>
                <a:gd name="T57" fmla="*/ 76 h 159"/>
                <a:gd name="T58" fmla="*/ 15 w 139"/>
                <a:gd name="T59" fmla="*/ 72 h 159"/>
                <a:gd name="T60" fmla="*/ 15 w 139"/>
                <a:gd name="T61" fmla="*/ 20 h 159"/>
                <a:gd name="T62" fmla="*/ 22 w 139"/>
                <a:gd name="T63" fmla="*/ 7 h 159"/>
                <a:gd name="T64" fmla="*/ 40 w 139"/>
                <a:gd name="T65" fmla="*/ 0 h 159"/>
                <a:gd name="T66" fmla="*/ 47 w 139"/>
                <a:gd name="T67" fmla="*/ 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9" h="159">
                  <a:moveTo>
                    <a:pt x="47" y="3"/>
                  </a:moveTo>
                  <a:lnTo>
                    <a:pt x="86" y="4"/>
                  </a:lnTo>
                  <a:lnTo>
                    <a:pt x="92" y="26"/>
                  </a:lnTo>
                  <a:lnTo>
                    <a:pt x="93" y="37"/>
                  </a:lnTo>
                  <a:lnTo>
                    <a:pt x="101" y="42"/>
                  </a:lnTo>
                  <a:lnTo>
                    <a:pt x="105" y="54"/>
                  </a:lnTo>
                  <a:lnTo>
                    <a:pt x="113" y="54"/>
                  </a:lnTo>
                  <a:lnTo>
                    <a:pt x="117" y="70"/>
                  </a:lnTo>
                  <a:lnTo>
                    <a:pt x="123" y="71"/>
                  </a:lnTo>
                  <a:lnTo>
                    <a:pt x="138" y="77"/>
                  </a:lnTo>
                  <a:lnTo>
                    <a:pt x="135" y="86"/>
                  </a:lnTo>
                  <a:lnTo>
                    <a:pt x="126" y="93"/>
                  </a:lnTo>
                  <a:lnTo>
                    <a:pt x="117" y="102"/>
                  </a:lnTo>
                  <a:lnTo>
                    <a:pt x="106" y="107"/>
                  </a:lnTo>
                  <a:lnTo>
                    <a:pt x="102" y="121"/>
                  </a:lnTo>
                  <a:lnTo>
                    <a:pt x="93" y="124"/>
                  </a:lnTo>
                  <a:lnTo>
                    <a:pt x="87" y="133"/>
                  </a:lnTo>
                  <a:lnTo>
                    <a:pt x="78" y="142"/>
                  </a:lnTo>
                  <a:lnTo>
                    <a:pt x="64" y="142"/>
                  </a:lnTo>
                  <a:lnTo>
                    <a:pt x="55" y="136"/>
                  </a:lnTo>
                  <a:lnTo>
                    <a:pt x="46" y="136"/>
                  </a:lnTo>
                  <a:lnTo>
                    <a:pt x="41" y="144"/>
                  </a:lnTo>
                  <a:lnTo>
                    <a:pt x="38" y="153"/>
                  </a:lnTo>
                  <a:lnTo>
                    <a:pt x="30" y="158"/>
                  </a:lnTo>
                  <a:lnTo>
                    <a:pt x="10" y="153"/>
                  </a:lnTo>
                  <a:lnTo>
                    <a:pt x="6" y="138"/>
                  </a:lnTo>
                  <a:lnTo>
                    <a:pt x="1" y="132"/>
                  </a:lnTo>
                  <a:lnTo>
                    <a:pt x="0" y="80"/>
                  </a:lnTo>
                  <a:lnTo>
                    <a:pt x="8" y="76"/>
                  </a:lnTo>
                  <a:lnTo>
                    <a:pt x="15" y="72"/>
                  </a:lnTo>
                  <a:lnTo>
                    <a:pt x="15" y="20"/>
                  </a:lnTo>
                  <a:lnTo>
                    <a:pt x="22" y="7"/>
                  </a:lnTo>
                  <a:lnTo>
                    <a:pt x="40" y="0"/>
                  </a:lnTo>
                  <a:lnTo>
                    <a:pt x="47" y="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149">
              <a:extLst>
                <a:ext uri="{FF2B5EF4-FFF2-40B4-BE49-F238E27FC236}">
                  <a16:creationId xmlns:a16="http://schemas.microsoft.com/office/drawing/2014/main" id="{3759D1E7-A3DB-4187-A543-8313CFD88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6770" y="3579971"/>
              <a:ext cx="141470" cy="202161"/>
            </a:xfrm>
            <a:custGeom>
              <a:avLst/>
              <a:gdLst>
                <a:gd name="T0" fmla="*/ 0 w 106"/>
                <a:gd name="T1" fmla="*/ 23 h 152"/>
                <a:gd name="T2" fmla="*/ 3 w 106"/>
                <a:gd name="T3" fmla="*/ 36 h 152"/>
                <a:gd name="T4" fmla="*/ 6 w 106"/>
                <a:gd name="T5" fmla="*/ 50 h 152"/>
                <a:gd name="T6" fmla="*/ 13 w 106"/>
                <a:gd name="T7" fmla="*/ 57 h 152"/>
                <a:gd name="T8" fmla="*/ 24 w 106"/>
                <a:gd name="T9" fmla="*/ 61 h 152"/>
                <a:gd name="T10" fmla="*/ 38 w 106"/>
                <a:gd name="T11" fmla="*/ 81 h 152"/>
                <a:gd name="T12" fmla="*/ 50 w 106"/>
                <a:gd name="T13" fmla="*/ 71 h 152"/>
                <a:gd name="T14" fmla="*/ 60 w 106"/>
                <a:gd name="T15" fmla="*/ 84 h 152"/>
                <a:gd name="T16" fmla="*/ 68 w 106"/>
                <a:gd name="T17" fmla="*/ 103 h 152"/>
                <a:gd name="T18" fmla="*/ 73 w 106"/>
                <a:gd name="T19" fmla="*/ 114 h 152"/>
                <a:gd name="T20" fmla="*/ 81 w 106"/>
                <a:gd name="T21" fmla="*/ 116 h 152"/>
                <a:gd name="T22" fmla="*/ 81 w 106"/>
                <a:gd name="T23" fmla="*/ 140 h 152"/>
                <a:gd name="T24" fmla="*/ 91 w 106"/>
                <a:gd name="T25" fmla="*/ 151 h 152"/>
                <a:gd name="T26" fmla="*/ 105 w 106"/>
                <a:gd name="T27" fmla="*/ 140 h 152"/>
                <a:gd name="T28" fmla="*/ 105 w 106"/>
                <a:gd name="T29" fmla="*/ 111 h 152"/>
                <a:gd name="T30" fmla="*/ 92 w 106"/>
                <a:gd name="T31" fmla="*/ 102 h 152"/>
                <a:gd name="T32" fmla="*/ 71 w 106"/>
                <a:gd name="T33" fmla="*/ 69 h 152"/>
                <a:gd name="T34" fmla="*/ 60 w 106"/>
                <a:gd name="T35" fmla="*/ 58 h 152"/>
                <a:gd name="T36" fmla="*/ 65 w 106"/>
                <a:gd name="T37" fmla="*/ 42 h 152"/>
                <a:gd name="T38" fmla="*/ 62 w 106"/>
                <a:gd name="T39" fmla="*/ 32 h 152"/>
                <a:gd name="T40" fmla="*/ 37 w 106"/>
                <a:gd name="T41" fmla="*/ 23 h 152"/>
                <a:gd name="T42" fmla="*/ 29 w 106"/>
                <a:gd name="T43" fmla="*/ 0 h 152"/>
                <a:gd name="T44" fmla="*/ 18 w 106"/>
                <a:gd name="T45" fmla="*/ 6 h 152"/>
                <a:gd name="T46" fmla="*/ 19 w 106"/>
                <a:gd name="T47" fmla="*/ 20 h 152"/>
                <a:gd name="T48" fmla="*/ 0 w 106"/>
                <a:gd name="T49" fmla="*/ 2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152">
                  <a:moveTo>
                    <a:pt x="0" y="23"/>
                  </a:moveTo>
                  <a:lnTo>
                    <a:pt x="3" y="36"/>
                  </a:lnTo>
                  <a:lnTo>
                    <a:pt x="6" y="50"/>
                  </a:lnTo>
                  <a:lnTo>
                    <a:pt x="13" y="57"/>
                  </a:lnTo>
                  <a:lnTo>
                    <a:pt x="24" y="61"/>
                  </a:lnTo>
                  <a:lnTo>
                    <a:pt x="38" y="81"/>
                  </a:lnTo>
                  <a:lnTo>
                    <a:pt x="50" y="71"/>
                  </a:lnTo>
                  <a:lnTo>
                    <a:pt x="60" y="84"/>
                  </a:lnTo>
                  <a:lnTo>
                    <a:pt x="68" y="103"/>
                  </a:lnTo>
                  <a:lnTo>
                    <a:pt x="73" y="114"/>
                  </a:lnTo>
                  <a:lnTo>
                    <a:pt x="81" y="116"/>
                  </a:lnTo>
                  <a:lnTo>
                    <a:pt x="81" y="140"/>
                  </a:lnTo>
                  <a:lnTo>
                    <a:pt x="91" y="151"/>
                  </a:lnTo>
                  <a:lnTo>
                    <a:pt x="105" y="140"/>
                  </a:lnTo>
                  <a:lnTo>
                    <a:pt x="105" y="111"/>
                  </a:lnTo>
                  <a:lnTo>
                    <a:pt x="92" y="102"/>
                  </a:lnTo>
                  <a:lnTo>
                    <a:pt x="71" y="69"/>
                  </a:lnTo>
                  <a:lnTo>
                    <a:pt x="60" y="58"/>
                  </a:lnTo>
                  <a:lnTo>
                    <a:pt x="65" y="42"/>
                  </a:lnTo>
                  <a:lnTo>
                    <a:pt x="62" y="32"/>
                  </a:lnTo>
                  <a:lnTo>
                    <a:pt x="37" y="23"/>
                  </a:lnTo>
                  <a:lnTo>
                    <a:pt x="29" y="0"/>
                  </a:lnTo>
                  <a:lnTo>
                    <a:pt x="18" y="6"/>
                  </a:lnTo>
                  <a:lnTo>
                    <a:pt x="19" y="20"/>
                  </a:lnTo>
                  <a:lnTo>
                    <a:pt x="0" y="2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152">
              <a:extLst>
                <a:ext uri="{FF2B5EF4-FFF2-40B4-BE49-F238E27FC236}">
                  <a16:creationId xmlns:a16="http://schemas.microsoft.com/office/drawing/2014/main" id="{9B752119-E8F6-44F0-A7DC-27C7BC0FC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365" y="4574127"/>
              <a:ext cx="316228" cy="296106"/>
            </a:xfrm>
            <a:custGeom>
              <a:avLst/>
              <a:gdLst>
                <a:gd name="T0" fmla="*/ 217 w 237"/>
                <a:gd name="T1" fmla="*/ 9 h 221"/>
                <a:gd name="T2" fmla="*/ 201 w 237"/>
                <a:gd name="T3" fmla="*/ 9 h 221"/>
                <a:gd name="T4" fmla="*/ 197 w 237"/>
                <a:gd name="T5" fmla="*/ 4 h 221"/>
                <a:gd name="T6" fmla="*/ 187 w 237"/>
                <a:gd name="T7" fmla="*/ 0 h 221"/>
                <a:gd name="T8" fmla="*/ 184 w 237"/>
                <a:gd name="T9" fmla="*/ 8 h 221"/>
                <a:gd name="T10" fmla="*/ 175 w 237"/>
                <a:gd name="T11" fmla="*/ 15 h 221"/>
                <a:gd name="T12" fmla="*/ 167 w 237"/>
                <a:gd name="T13" fmla="*/ 25 h 221"/>
                <a:gd name="T14" fmla="*/ 156 w 237"/>
                <a:gd name="T15" fmla="*/ 30 h 221"/>
                <a:gd name="T16" fmla="*/ 151 w 237"/>
                <a:gd name="T17" fmla="*/ 44 h 221"/>
                <a:gd name="T18" fmla="*/ 143 w 237"/>
                <a:gd name="T19" fmla="*/ 47 h 221"/>
                <a:gd name="T20" fmla="*/ 137 w 237"/>
                <a:gd name="T21" fmla="*/ 55 h 221"/>
                <a:gd name="T22" fmla="*/ 128 w 237"/>
                <a:gd name="T23" fmla="*/ 65 h 221"/>
                <a:gd name="T24" fmla="*/ 114 w 237"/>
                <a:gd name="T25" fmla="*/ 65 h 221"/>
                <a:gd name="T26" fmla="*/ 105 w 237"/>
                <a:gd name="T27" fmla="*/ 59 h 221"/>
                <a:gd name="T28" fmla="*/ 96 w 237"/>
                <a:gd name="T29" fmla="*/ 59 h 221"/>
                <a:gd name="T30" fmla="*/ 91 w 237"/>
                <a:gd name="T31" fmla="*/ 66 h 221"/>
                <a:gd name="T32" fmla="*/ 88 w 237"/>
                <a:gd name="T33" fmla="*/ 76 h 221"/>
                <a:gd name="T34" fmla="*/ 80 w 237"/>
                <a:gd name="T35" fmla="*/ 81 h 221"/>
                <a:gd name="T36" fmla="*/ 61 w 237"/>
                <a:gd name="T37" fmla="*/ 76 h 221"/>
                <a:gd name="T38" fmla="*/ 57 w 237"/>
                <a:gd name="T39" fmla="*/ 61 h 221"/>
                <a:gd name="T40" fmla="*/ 52 w 237"/>
                <a:gd name="T41" fmla="*/ 54 h 221"/>
                <a:gd name="T42" fmla="*/ 47 w 237"/>
                <a:gd name="T43" fmla="*/ 110 h 221"/>
                <a:gd name="T44" fmla="*/ 40 w 237"/>
                <a:gd name="T45" fmla="*/ 120 h 221"/>
                <a:gd name="T46" fmla="*/ 20 w 237"/>
                <a:gd name="T47" fmla="*/ 117 h 221"/>
                <a:gd name="T48" fmla="*/ 14 w 237"/>
                <a:gd name="T49" fmla="*/ 105 h 221"/>
                <a:gd name="T50" fmla="*/ 10 w 237"/>
                <a:gd name="T51" fmla="*/ 110 h 221"/>
                <a:gd name="T52" fmla="*/ 0 w 237"/>
                <a:gd name="T53" fmla="*/ 111 h 221"/>
                <a:gd name="T54" fmla="*/ 3 w 237"/>
                <a:gd name="T55" fmla="*/ 118 h 221"/>
                <a:gd name="T56" fmla="*/ 3 w 237"/>
                <a:gd name="T57" fmla="*/ 134 h 221"/>
                <a:gd name="T58" fmla="*/ 13 w 237"/>
                <a:gd name="T59" fmla="*/ 138 h 221"/>
                <a:gd name="T60" fmla="*/ 14 w 237"/>
                <a:gd name="T61" fmla="*/ 157 h 221"/>
                <a:gd name="T62" fmla="*/ 20 w 237"/>
                <a:gd name="T63" fmla="*/ 160 h 221"/>
                <a:gd name="T64" fmla="*/ 20 w 237"/>
                <a:gd name="T65" fmla="*/ 166 h 221"/>
                <a:gd name="T66" fmla="*/ 27 w 237"/>
                <a:gd name="T67" fmla="*/ 166 h 221"/>
                <a:gd name="T68" fmla="*/ 25 w 237"/>
                <a:gd name="T69" fmla="*/ 178 h 221"/>
                <a:gd name="T70" fmla="*/ 17 w 237"/>
                <a:gd name="T71" fmla="*/ 184 h 221"/>
                <a:gd name="T72" fmla="*/ 43 w 237"/>
                <a:gd name="T73" fmla="*/ 218 h 221"/>
                <a:gd name="T74" fmla="*/ 61 w 237"/>
                <a:gd name="T75" fmla="*/ 220 h 221"/>
                <a:gd name="T76" fmla="*/ 70 w 237"/>
                <a:gd name="T77" fmla="*/ 214 h 221"/>
                <a:gd name="T78" fmla="*/ 78 w 237"/>
                <a:gd name="T79" fmla="*/ 203 h 221"/>
                <a:gd name="T80" fmla="*/ 108 w 237"/>
                <a:gd name="T81" fmla="*/ 204 h 221"/>
                <a:gd name="T82" fmla="*/ 111 w 237"/>
                <a:gd name="T83" fmla="*/ 209 h 221"/>
                <a:gd name="T84" fmla="*/ 128 w 237"/>
                <a:gd name="T85" fmla="*/ 202 h 221"/>
                <a:gd name="T86" fmla="*/ 135 w 237"/>
                <a:gd name="T87" fmla="*/ 196 h 221"/>
                <a:gd name="T88" fmla="*/ 156 w 237"/>
                <a:gd name="T89" fmla="*/ 193 h 221"/>
                <a:gd name="T90" fmla="*/ 167 w 237"/>
                <a:gd name="T91" fmla="*/ 186 h 221"/>
                <a:gd name="T92" fmla="*/ 178 w 237"/>
                <a:gd name="T93" fmla="*/ 167 h 221"/>
                <a:gd name="T94" fmla="*/ 190 w 237"/>
                <a:gd name="T95" fmla="*/ 158 h 221"/>
                <a:gd name="T96" fmla="*/ 209 w 237"/>
                <a:gd name="T97" fmla="*/ 142 h 221"/>
                <a:gd name="T98" fmla="*/ 212 w 237"/>
                <a:gd name="T99" fmla="*/ 125 h 221"/>
                <a:gd name="T100" fmla="*/ 217 w 237"/>
                <a:gd name="T101" fmla="*/ 110 h 221"/>
                <a:gd name="T102" fmla="*/ 228 w 237"/>
                <a:gd name="T103" fmla="*/ 109 h 221"/>
                <a:gd name="T104" fmla="*/ 236 w 237"/>
                <a:gd name="T105" fmla="*/ 93 h 221"/>
                <a:gd name="T106" fmla="*/ 224 w 237"/>
                <a:gd name="T107" fmla="*/ 88 h 221"/>
                <a:gd name="T108" fmla="*/ 222 w 237"/>
                <a:gd name="T109" fmla="*/ 76 h 221"/>
                <a:gd name="T110" fmla="*/ 216 w 237"/>
                <a:gd name="T111" fmla="*/ 66 h 221"/>
                <a:gd name="T112" fmla="*/ 217 w 237"/>
                <a:gd name="T113" fmla="*/ 52 h 221"/>
                <a:gd name="T114" fmla="*/ 217 w 237"/>
                <a:gd name="T115" fmla="*/ 34 h 221"/>
                <a:gd name="T116" fmla="*/ 217 w 237"/>
                <a:gd name="T117" fmla="*/ 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7" h="221">
                  <a:moveTo>
                    <a:pt x="217" y="9"/>
                  </a:moveTo>
                  <a:lnTo>
                    <a:pt x="201" y="9"/>
                  </a:lnTo>
                  <a:lnTo>
                    <a:pt x="197" y="4"/>
                  </a:lnTo>
                  <a:lnTo>
                    <a:pt x="187" y="0"/>
                  </a:lnTo>
                  <a:lnTo>
                    <a:pt x="184" y="8"/>
                  </a:lnTo>
                  <a:lnTo>
                    <a:pt x="175" y="15"/>
                  </a:lnTo>
                  <a:lnTo>
                    <a:pt x="167" y="25"/>
                  </a:lnTo>
                  <a:lnTo>
                    <a:pt x="156" y="30"/>
                  </a:lnTo>
                  <a:lnTo>
                    <a:pt x="151" y="44"/>
                  </a:lnTo>
                  <a:lnTo>
                    <a:pt x="143" y="47"/>
                  </a:lnTo>
                  <a:lnTo>
                    <a:pt x="137" y="55"/>
                  </a:lnTo>
                  <a:lnTo>
                    <a:pt x="128" y="65"/>
                  </a:lnTo>
                  <a:lnTo>
                    <a:pt x="114" y="65"/>
                  </a:lnTo>
                  <a:lnTo>
                    <a:pt x="105" y="59"/>
                  </a:lnTo>
                  <a:lnTo>
                    <a:pt x="96" y="59"/>
                  </a:lnTo>
                  <a:lnTo>
                    <a:pt x="91" y="66"/>
                  </a:lnTo>
                  <a:lnTo>
                    <a:pt x="88" y="76"/>
                  </a:lnTo>
                  <a:lnTo>
                    <a:pt x="80" y="81"/>
                  </a:lnTo>
                  <a:lnTo>
                    <a:pt x="61" y="76"/>
                  </a:lnTo>
                  <a:lnTo>
                    <a:pt x="57" y="61"/>
                  </a:lnTo>
                  <a:lnTo>
                    <a:pt x="52" y="54"/>
                  </a:lnTo>
                  <a:lnTo>
                    <a:pt x="47" y="110"/>
                  </a:lnTo>
                  <a:lnTo>
                    <a:pt x="40" y="120"/>
                  </a:lnTo>
                  <a:lnTo>
                    <a:pt x="20" y="117"/>
                  </a:lnTo>
                  <a:lnTo>
                    <a:pt x="14" y="105"/>
                  </a:lnTo>
                  <a:lnTo>
                    <a:pt x="10" y="110"/>
                  </a:lnTo>
                  <a:lnTo>
                    <a:pt x="0" y="111"/>
                  </a:lnTo>
                  <a:lnTo>
                    <a:pt x="3" y="118"/>
                  </a:lnTo>
                  <a:lnTo>
                    <a:pt x="3" y="134"/>
                  </a:lnTo>
                  <a:lnTo>
                    <a:pt x="13" y="138"/>
                  </a:lnTo>
                  <a:lnTo>
                    <a:pt x="14" y="157"/>
                  </a:lnTo>
                  <a:lnTo>
                    <a:pt x="20" y="160"/>
                  </a:lnTo>
                  <a:lnTo>
                    <a:pt x="20" y="166"/>
                  </a:lnTo>
                  <a:lnTo>
                    <a:pt x="27" y="166"/>
                  </a:lnTo>
                  <a:lnTo>
                    <a:pt x="25" y="178"/>
                  </a:lnTo>
                  <a:lnTo>
                    <a:pt x="17" y="184"/>
                  </a:lnTo>
                  <a:lnTo>
                    <a:pt x="43" y="218"/>
                  </a:lnTo>
                  <a:lnTo>
                    <a:pt x="61" y="220"/>
                  </a:lnTo>
                  <a:lnTo>
                    <a:pt x="70" y="214"/>
                  </a:lnTo>
                  <a:lnTo>
                    <a:pt x="78" y="203"/>
                  </a:lnTo>
                  <a:lnTo>
                    <a:pt x="108" y="204"/>
                  </a:lnTo>
                  <a:lnTo>
                    <a:pt x="111" y="209"/>
                  </a:lnTo>
                  <a:lnTo>
                    <a:pt x="128" y="202"/>
                  </a:lnTo>
                  <a:lnTo>
                    <a:pt x="135" y="196"/>
                  </a:lnTo>
                  <a:lnTo>
                    <a:pt x="156" y="193"/>
                  </a:lnTo>
                  <a:lnTo>
                    <a:pt x="167" y="186"/>
                  </a:lnTo>
                  <a:lnTo>
                    <a:pt x="178" y="167"/>
                  </a:lnTo>
                  <a:lnTo>
                    <a:pt x="190" y="158"/>
                  </a:lnTo>
                  <a:lnTo>
                    <a:pt x="209" y="142"/>
                  </a:lnTo>
                  <a:lnTo>
                    <a:pt x="212" y="125"/>
                  </a:lnTo>
                  <a:lnTo>
                    <a:pt x="217" y="110"/>
                  </a:lnTo>
                  <a:lnTo>
                    <a:pt x="228" y="109"/>
                  </a:lnTo>
                  <a:lnTo>
                    <a:pt x="236" y="93"/>
                  </a:lnTo>
                  <a:lnTo>
                    <a:pt x="224" y="88"/>
                  </a:lnTo>
                  <a:lnTo>
                    <a:pt x="222" y="76"/>
                  </a:lnTo>
                  <a:lnTo>
                    <a:pt x="216" y="66"/>
                  </a:lnTo>
                  <a:lnTo>
                    <a:pt x="217" y="52"/>
                  </a:lnTo>
                  <a:lnTo>
                    <a:pt x="217" y="34"/>
                  </a:lnTo>
                  <a:lnTo>
                    <a:pt x="217" y="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153">
              <a:extLst>
                <a:ext uri="{FF2B5EF4-FFF2-40B4-BE49-F238E27FC236}">
                  <a16:creationId xmlns:a16="http://schemas.microsoft.com/office/drawing/2014/main" id="{A201DD85-53C9-4C05-A853-2F85E1D1E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8851" y="4314885"/>
              <a:ext cx="199723" cy="385295"/>
            </a:xfrm>
            <a:custGeom>
              <a:avLst/>
              <a:gdLst>
                <a:gd name="T0" fmla="*/ 24 w 150"/>
                <a:gd name="T1" fmla="*/ 284 h 289"/>
                <a:gd name="T2" fmla="*/ 15 w 150"/>
                <a:gd name="T3" fmla="*/ 262 h 289"/>
                <a:gd name="T4" fmla="*/ 16 w 150"/>
                <a:gd name="T5" fmla="*/ 229 h 289"/>
                <a:gd name="T6" fmla="*/ 19 w 150"/>
                <a:gd name="T7" fmla="*/ 194 h 289"/>
                <a:gd name="T8" fmla="*/ 26 w 150"/>
                <a:gd name="T9" fmla="*/ 168 h 289"/>
                <a:gd name="T10" fmla="*/ 41 w 150"/>
                <a:gd name="T11" fmla="*/ 155 h 289"/>
                <a:gd name="T12" fmla="*/ 35 w 150"/>
                <a:gd name="T13" fmla="*/ 132 h 289"/>
                <a:gd name="T14" fmla="*/ 32 w 150"/>
                <a:gd name="T15" fmla="*/ 97 h 289"/>
                <a:gd name="T16" fmla="*/ 5 w 150"/>
                <a:gd name="T17" fmla="*/ 82 h 289"/>
                <a:gd name="T18" fmla="*/ 23 w 150"/>
                <a:gd name="T19" fmla="*/ 75 h 289"/>
                <a:gd name="T20" fmla="*/ 38 w 150"/>
                <a:gd name="T21" fmla="*/ 60 h 289"/>
                <a:gd name="T22" fmla="*/ 60 w 150"/>
                <a:gd name="T23" fmla="*/ 68 h 289"/>
                <a:gd name="T24" fmla="*/ 55 w 150"/>
                <a:gd name="T25" fmla="*/ 94 h 289"/>
                <a:gd name="T26" fmla="*/ 71 w 150"/>
                <a:gd name="T27" fmla="*/ 99 h 289"/>
                <a:gd name="T28" fmla="*/ 85 w 150"/>
                <a:gd name="T29" fmla="*/ 81 h 289"/>
                <a:gd name="T30" fmla="*/ 78 w 150"/>
                <a:gd name="T31" fmla="*/ 59 h 289"/>
                <a:gd name="T32" fmla="*/ 69 w 150"/>
                <a:gd name="T33" fmla="*/ 44 h 289"/>
                <a:gd name="T34" fmla="*/ 64 w 150"/>
                <a:gd name="T35" fmla="*/ 26 h 289"/>
                <a:gd name="T36" fmla="*/ 64 w 150"/>
                <a:gd name="T37" fmla="*/ 0 h 289"/>
                <a:gd name="T38" fmla="*/ 80 w 150"/>
                <a:gd name="T39" fmla="*/ 18 h 289"/>
                <a:gd name="T40" fmla="*/ 112 w 150"/>
                <a:gd name="T41" fmla="*/ 11 h 289"/>
                <a:gd name="T42" fmla="*/ 132 w 150"/>
                <a:gd name="T43" fmla="*/ 4 h 289"/>
                <a:gd name="T44" fmla="*/ 149 w 150"/>
                <a:gd name="T45" fmla="*/ 30 h 289"/>
                <a:gd name="T46" fmla="*/ 140 w 150"/>
                <a:gd name="T47" fmla="*/ 93 h 289"/>
                <a:gd name="T48" fmla="*/ 113 w 150"/>
                <a:gd name="T49" fmla="*/ 106 h 289"/>
                <a:gd name="T50" fmla="*/ 101 w 150"/>
                <a:gd name="T51" fmla="*/ 117 h 289"/>
                <a:gd name="T52" fmla="*/ 93 w 150"/>
                <a:gd name="T53" fmla="*/ 139 h 289"/>
                <a:gd name="T54" fmla="*/ 73 w 150"/>
                <a:gd name="T55" fmla="*/ 149 h 289"/>
                <a:gd name="T56" fmla="*/ 68 w 150"/>
                <a:gd name="T57" fmla="*/ 189 h 289"/>
                <a:gd name="T58" fmla="*/ 71 w 150"/>
                <a:gd name="T59" fmla="*/ 220 h 289"/>
                <a:gd name="T60" fmla="*/ 68 w 150"/>
                <a:gd name="T61" fmla="*/ 234 h 289"/>
                <a:gd name="T62" fmla="*/ 56 w 150"/>
                <a:gd name="T63" fmla="*/ 242 h 289"/>
                <a:gd name="T64" fmla="*/ 39 w 150"/>
                <a:gd name="T65" fmla="*/ 248 h 289"/>
                <a:gd name="T66" fmla="*/ 37 w 150"/>
                <a:gd name="T67" fmla="*/ 269 h 289"/>
                <a:gd name="T68" fmla="*/ 36 w 150"/>
                <a:gd name="T69" fmla="*/ 28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0" h="289">
                  <a:moveTo>
                    <a:pt x="36" y="288"/>
                  </a:moveTo>
                  <a:lnTo>
                    <a:pt x="24" y="284"/>
                  </a:lnTo>
                  <a:lnTo>
                    <a:pt x="21" y="272"/>
                  </a:lnTo>
                  <a:lnTo>
                    <a:pt x="15" y="262"/>
                  </a:lnTo>
                  <a:lnTo>
                    <a:pt x="16" y="247"/>
                  </a:lnTo>
                  <a:lnTo>
                    <a:pt x="16" y="229"/>
                  </a:lnTo>
                  <a:lnTo>
                    <a:pt x="16" y="205"/>
                  </a:lnTo>
                  <a:lnTo>
                    <a:pt x="19" y="194"/>
                  </a:lnTo>
                  <a:lnTo>
                    <a:pt x="27" y="189"/>
                  </a:lnTo>
                  <a:lnTo>
                    <a:pt x="26" y="168"/>
                  </a:lnTo>
                  <a:lnTo>
                    <a:pt x="36" y="162"/>
                  </a:lnTo>
                  <a:lnTo>
                    <a:pt x="41" y="155"/>
                  </a:lnTo>
                  <a:lnTo>
                    <a:pt x="36" y="142"/>
                  </a:lnTo>
                  <a:lnTo>
                    <a:pt x="35" y="132"/>
                  </a:lnTo>
                  <a:lnTo>
                    <a:pt x="40" y="111"/>
                  </a:lnTo>
                  <a:lnTo>
                    <a:pt x="32" y="97"/>
                  </a:lnTo>
                  <a:lnTo>
                    <a:pt x="12" y="93"/>
                  </a:lnTo>
                  <a:lnTo>
                    <a:pt x="5" y="82"/>
                  </a:lnTo>
                  <a:lnTo>
                    <a:pt x="0" y="81"/>
                  </a:lnTo>
                  <a:lnTo>
                    <a:pt x="23" y="75"/>
                  </a:lnTo>
                  <a:lnTo>
                    <a:pt x="26" y="66"/>
                  </a:lnTo>
                  <a:lnTo>
                    <a:pt x="38" y="60"/>
                  </a:lnTo>
                  <a:lnTo>
                    <a:pt x="49" y="65"/>
                  </a:lnTo>
                  <a:lnTo>
                    <a:pt x="60" y="68"/>
                  </a:lnTo>
                  <a:lnTo>
                    <a:pt x="59" y="80"/>
                  </a:lnTo>
                  <a:lnTo>
                    <a:pt x="55" y="94"/>
                  </a:lnTo>
                  <a:lnTo>
                    <a:pt x="61" y="101"/>
                  </a:lnTo>
                  <a:lnTo>
                    <a:pt x="71" y="99"/>
                  </a:lnTo>
                  <a:lnTo>
                    <a:pt x="75" y="88"/>
                  </a:lnTo>
                  <a:lnTo>
                    <a:pt x="85" y="81"/>
                  </a:lnTo>
                  <a:lnTo>
                    <a:pt x="82" y="68"/>
                  </a:lnTo>
                  <a:lnTo>
                    <a:pt x="78" y="59"/>
                  </a:lnTo>
                  <a:lnTo>
                    <a:pt x="72" y="49"/>
                  </a:lnTo>
                  <a:lnTo>
                    <a:pt x="69" y="44"/>
                  </a:lnTo>
                  <a:lnTo>
                    <a:pt x="63" y="37"/>
                  </a:lnTo>
                  <a:lnTo>
                    <a:pt x="64" y="26"/>
                  </a:lnTo>
                  <a:lnTo>
                    <a:pt x="67" y="14"/>
                  </a:lnTo>
                  <a:lnTo>
                    <a:pt x="64" y="0"/>
                  </a:lnTo>
                  <a:lnTo>
                    <a:pt x="77" y="9"/>
                  </a:lnTo>
                  <a:lnTo>
                    <a:pt x="80" y="18"/>
                  </a:lnTo>
                  <a:lnTo>
                    <a:pt x="109" y="20"/>
                  </a:lnTo>
                  <a:lnTo>
                    <a:pt x="112" y="11"/>
                  </a:lnTo>
                  <a:lnTo>
                    <a:pt x="129" y="11"/>
                  </a:lnTo>
                  <a:lnTo>
                    <a:pt x="132" y="4"/>
                  </a:lnTo>
                  <a:lnTo>
                    <a:pt x="149" y="0"/>
                  </a:lnTo>
                  <a:lnTo>
                    <a:pt x="149" y="30"/>
                  </a:lnTo>
                  <a:lnTo>
                    <a:pt x="149" y="83"/>
                  </a:lnTo>
                  <a:lnTo>
                    <a:pt x="140" y="93"/>
                  </a:lnTo>
                  <a:lnTo>
                    <a:pt x="136" y="103"/>
                  </a:lnTo>
                  <a:lnTo>
                    <a:pt x="113" y="106"/>
                  </a:lnTo>
                  <a:lnTo>
                    <a:pt x="111" y="114"/>
                  </a:lnTo>
                  <a:lnTo>
                    <a:pt x="101" y="117"/>
                  </a:lnTo>
                  <a:lnTo>
                    <a:pt x="97" y="121"/>
                  </a:lnTo>
                  <a:lnTo>
                    <a:pt x="93" y="139"/>
                  </a:lnTo>
                  <a:lnTo>
                    <a:pt x="81" y="143"/>
                  </a:lnTo>
                  <a:lnTo>
                    <a:pt x="73" y="149"/>
                  </a:lnTo>
                  <a:lnTo>
                    <a:pt x="69" y="157"/>
                  </a:lnTo>
                  <a:lnTo>
                    <a:pt x="68" y="189"/>
                  </a:lnTo>
                  <a:lnTo>
                    <a:pt x="71" y="190"/>
                  </a:lnTo>
                  <a:lnTo>
                    <a:pt x="71" y="220"/>
                  </a:lnTo>
                  <a:lnTo>
                    <a:pt x="73" y="233"/>
                  </a:lnTo>
                  <a:lnTo>
                    <a:pt x="68" y="234"/>
                  </a:lnTo>
                  <a:lnTo>
                    <a:pt x="67" y="242"/>
                  </a:lnTo>
                  <a:lnTo>
                    <a:pt x="56" y="242"/>
                  </a:lnTo>
                  <a:lnTo>
                    <a:pt x="52" y="246"/>
                  </a:lnTo>
                  <a:lnTo>
                    <a:pt x="39" y="248"/>
                  </a:lnTo>
                  <a:lnTo>
                    <a:pt x="37" y="259"/>
                  </a:lnTo>
                  <a:lnTo>
                    <a:pt x="37" y="269"/>
                  </a:lnTo>
                  <a:lnTo>
                    <a:pt x="37" y="280"/>
                  </a:lnTo>
                  <a:lnTo>
                    <a:pt x="36" y="288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154">
              <a:extLst>
                <a:ext uri="{FF2B5EF4-FFF2-40B4-BE49-F238E27FC236}">
                  <a16:creationId xmlns:a16="http://schemas.microsoft.com/office/drawing/2014/main" id="{EE7DAB6A-7C00-4516-995F-634C8B12C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5143" y="4723964"/>
              <a:ext cx="49931" cy="51135"/>
            </a:xfrm>
            <a:custGeom>
              <a:avLst/>
              <a:gdLst>
                <a:gd name="T0" fmla="*/ 12 w 38"/>
                <a:gd name="T1" fmla="*/ 2 h 38"/>
                <a:gd name="T2" fmla="*/ 9 w 38"/>
                <a:gd name="T3" fmla="*/ 9 h 38"/>
                <a:gd name="T4" fmla="*/ 0 w 38"/>
                <a:gd name="T5" fmla="*/ 11 h 38"/>
                <a:gd name="T6" fmla="*/ 1 w 38"/>
                <a:gd name="T7" fmla="*/ 34 h 38"/>
                <a:gd name="T8" fmla="*/ 13 w 38"/>
                <a:gd name="T9" fmla="*/ 33 h 38"/>
                <a:gd name="T10" fmla="*/ 16 w 38"/>
                <a:gd name="T11" fmla="*/ 37 h 38"/>
                <a:gd name="T12" fmla="*/ 23 w 38"/>
                <a:gd name="T13" fmla="*/ 36 h 38"/>
                <a:gd name="T14" fmla="*/ 28 w 38"/>
                <a:gd name="T15" fmla="*/ 30 h 38"/>
                <a:gd name="T16" fmla="*/ 31 w 38"/>
                <a:gd name="T17" fmla="*/ 22 h 38"/>
                <a:gd name="T18" fmla="*/ 37 w 38"/>
                <a:gd name="T19" fmla="*/ 22 h 38"/>
                <a:gd name="T20" fmla="*/ 37 w 38"/>
                <a:gd name="T21" fmla="*/ 1 h 38"/>
                <a:gd name="T22" fmla="*/ 23 w 38"/>
                <a:gd name="T23" fmla="*/ 0 h 38"/>
                <a:gd name="T24" fmla="*/ 12 w 38"/>
                <a:gd name="T25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8">
                  <a:moveTo>
                    <a:pt x="12" y="2"/>
                  </a:moveTo>
                  <a:lnTo>
                    <a:pt x="9" y="9"/>
                  </a:lnTo>
                  <a:lnTo>
                    <a:pt x="0" y="11"/>
                  </a:lnTo>
                  <a:lnTo>
                    <a:pt x="1" y="34"/>
                  </a:lnTo>
                  <a:lnTo>
                    <a:pt x="13" y="33"/>
                  </a:lnTo>
                  <a:lnTo>
                    <a:pt x="16" y="37"/>
                  </a:lnTo>
                  <a:lnTo>
                    <a:pt x="23" y="36"/>
                  </a:lnTo>
                  <a:lnTo>
                    <a:pt x="28" y="30"/>
                  </a:lnTo>
                  <a:lnTo>
                    <a:pt x="31" y="22"/>
                  </a:lnTo>
                  <a:lnTo>
                    <a:pt x="37" y="22"/>
                  </a:lnTo>
                  <a:lnTo>
                    <a:pt x="37" y="1"/>
                  </a:lnTo>
                  <a:lnTo>
                    <a:pt x="23" y="0"/>
                  </a:lnTo>
                  <a:lnTo>
                    <a:pt x="12" y="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155">
              <a:extLst>
                <a:ext uri="{FF2B5EF4-FFF2-40B4-BE49-F238E27FC236}">
                  <a16:creationId xmlns:a16="http://schemas.microsoft.com/office/drawing/2014/main" id="{E856C15A-B25E-4B7E-8BFF-F9A05EFA0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415" y="4247102"/>
              <a:ext cx="231821" cy="230701"/>
            </a:xfrm>
            <a:custGeom>
              <a:avLst/>
              <a:gdLst>
                <a:gd name="T0" fmla="*/ 59 w 174"/>
                <a:gd name="T1" fmla="*/ 172 h 173"/>
                <a:gd name="T2" fmla="*/ 68 w 174"/>
                <a:gd name="T3" fmla="*/ 169 h 173"/>
                <a:gd name="T4" fmla="*/ 81 w 174"/>
                <a:gd name="T5" fmla="*/ 169 h 173"/>
                <a:gd name="T6" fmla="*/ 89 w 174"/>
                <a:gd name="T7" fmla="*/ 166 h 173"/>
                <a:gd name="T8" fmla="*/ 92 w 174"/>
                <a:gd name="T9" fmla="*/ 156 h 173"/>
                <a:gd name="T10" fmla="*/ 99 w 174"/>
                <a:gd name="T11" fmla="*/ 153 h 173"/>
                <a:gd name="T12" fmla="*/ 104 w 174"/>
                <a:gd name="T13" fmla="*/ 150 h 173"/>
                <a:gd name="T14" fmla="*/ 106 w 174"/>
                <a:gd name="T15" fmla="*/ 140 h 173"/>
                <a:gd name="T16" fmla="*/ 119 w 174"/>
                <a:gd name="T17" fmla="*/ 137 h 173"/>
                <a:gd name="T18" fmla="*/ 125 w 174"/>
                <a:gd name="T19" fmla="*/ 130 h 173"/>
                <a:gd name="T20" fmla="*/ 148 w 174"/>
                <a:gd name="T21" fmla="*/ 125 h 173"/>
                <a:gd name="T22" fmla="*/ 151 w 174"/>
                <a:gd name="T23" fmla="*/ 116 h 173"/>
                <a:gd name="T24" fmla="*/ 163 w 174"/>
                <a:gd name="T25" fmla="*/ 110 h 173"/>
                <a:gd name="T26" fmla="*/ 165 w 174"/>
                <a:gd name="T27" fmla="*/ 83 h 173"/>
                <a:gd name="T28" fmla="*/ 173 w 174"/>
                <a:gd name="T29" fmla="*/ 76 h 173"/>
                <a:gd name="T30" fmla="*/ 170 w 174"/>
                <a:gd name="T31" fmla="*/ 59 h 173"/>
                <a:gd name="T32" fmla="*/ 170 w 174"/>
                <a:gd name="T33" fmla="*/ 39 h 173"/>
                <a:gd name="T34" fmla="*/ 162 w 174"/>
                <a:gd name="T35" fmla="*/ 25 h 173"/>
                <a:gd name="T36" fmla="*/ 148 w 174"/>
                <a:gd name="T37" fmla="*/ 19 h 173"/>
                <a:gd name="T38" fmla="*/ 139 w 174"/>
                <a:gd name="T39" fmla="*/ 8 h 173"/>
                <a:gd name="T40" fmla="*/ 137 w 174"/>
                <a:gd name="T41" fmla="*/ 0 h 173"/>
                <a:gd name="T42" fmla="*/ 126 w 174"/>
                <a:gd name="T43" fmla="*/ 1 h 173"/>
                <a:gd name="T44" fmla="*/ 123 w 174"/>
                <a:gd name="T45" fmla="*/ 10 h 173"/>
                <a:gd name="T46" fmla="*/ 112 w 174"/>
                <a:gd name="T47" fmla="*/ 14 h 173"/>
                <a:gd name="T48" fmla="*/ 107 w 174"/>
                <a:gd name="T49" fmla="*/ 25 h 173"/>
                <a:gd name="T50" fmla="*/ 103 w 174"/>
                <a:gd name="T51" fmla="*/ 69 h 173"/>
                <a:gd name="T52" fmla="*/ 109 w 174"/>
                <a:gd name="T53" fmla="*/ 75 h 173"/>
                <a:gd name="T54" fmla="*/ 119 w 174"/>
                <a:gd name="T55" fmla="*/ 75 h 173"/>
                <a:gd name="T56" fmla="*/ 122 w 174"/>
                <a:gd name="T57" fmla="*/ 93 h 173"/>
                <a:gd name="T58" fmla="*/ 118 w 174"/>
                <a:gd name="T59" fmla="*/ 103 h 173"/>
                <a:gd name="T60" fmla="*/ 102 w 174"/>
                <a:gd name="T61" fmla="*/ 103 h 173"/>
                <a:gd name="T62" fmla="*/ 96 w 174"/>
                <a:gd name="T63" fmla="*/ 96 h 173"/>
                <a:gd name="T64" fmla="*/ 92 w 174"/>
                <a:gd name="T65" fmla="*/ 80 h 173"/>
                <a:gd name="T66" fmla="*/ 81 w 174"/>
                <a:gd name="T67" fmla="*/ 74 h 173"/>
                <a:gd name="T68" fmla="*/ 80 w 174"/>
                <a:gd name="T69" fmla="*/ 69 h 173"/>
                <a:gd name="T70" fmla="*/ 68 w 174"/>
                <a:gd name="T71" fmla="*/ 70 h 173"/>
                <a:gd name="T72" fmla="*/ 64 w 174"/>
                <a:gd name="T73" fmla="*/ 80 h 173"/>
                <a:gd name="T74" fmla="*/ 57 w 174"/>
                <a:gd name="T75" fmla="*/ 77 h 173"/>
                <a:gd name="T76" fmla="*/ 53 w 174"/>
                <a:gd name="T77" fmla="*/ 62 h 173"/>
                <a:gd name="T78" fmla="*/ 37 w 174"/>
                <a:gd name="T79" fmla="*/ 60 h 173"/>
                <a:gd name="T80" fmla="*/ 35 w 174"/>
                <a:gd name="T81" fmla="*/ 94 h 173"/>
                <a:gd name="T82" fmla="*/ 22 w 174"/>
                <a:gd name="T83" fmla="*/ 94 h 173"/>
                <a:gd name="T84" fmla="*/ 17 w 174"/>
                <a:gd name="T85" fmla="*/ 85 h 173"/>
                <a:gd name="T86" fmla="*/ 11 w 174"/>
                <a:gd name="T87" fmla="*/ 86 h 173"/>
                <a:gd name="T88" fmla="*/ 11 w 174"/>
                <a:gd name="T89" fmla="*/ 94 h 173"/>
                <a:gd name="T90" fmla="*/ 1 w 174"/>
                <a:gd name="T91" fmla="*/ 95 h 173"/>
                <a:gd name="T92" fmla="*/ 0 w 174"/>
                <a:gd name="T93" fmla="*/ 134 h 173"/>
                <a:gd name="T94" fmla="*/ 2 w 174"/>
                <a:gd name="T95" fmla="*/ 146 h 173"/>
                <a:gd name="T96" fmla="*/ 14 w 174"/>
                <a:gd name="T97" fmla="*/ 160 h 173"/>
                <a:gd name="T98" fmla="*/ 14 w 174"/>
                <a:gd name="T99" fmla="*/ 168 h 173"/>
                <a:gd name="T100" fmla="*/ 21 w 174"/>
                <a:gd name="T101" fmla="*/ 170 h 173"/>
                <a:gd name="T102" fmla="*/ 59 w 174"/>
                <a:gd name="T103" fmla="*/ 17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4" h="173">
                  <a:moveTo>
                    <a:pt x="59" y="172"/>
                  </a:moveTo>
                  <a:lnTo>
                    <a:pt x="68" y="169"/>
                  </a:lnTo>
                  <a:lnTo>
                    <a:pt x="81" y="169"/>
                  </a:lnTo>
                  <a:lnTo>
                    <a:pt x="89" y="166"/>
                  </a:lnTo>
                  <a:lnTo>
                    <a:pt x="92" y="156"/>
                  </a:lnTo>
                  <a:lnTo>
                    <a:pt x="99" y="153"/>
                  </a:lnTo>
                  <a:lnTo>
                    <a:pt x="104" y="150"/>
                  </a:lnTo>
                  <a:lnTo>
                    <a:pt x="106" y="140"/>
                  </a:lnTo>
                  <a:lnTo>
                    <a:pt x="119" y="137"/>
                  </a:lnTo>
                  <a:lnTo>
                    <a:pt x="125" y="130"/>
                  </a:lnTo>
                  <a:lnTo>
                    <a:pt x="148" y="125"/>
                  </a:lnTo>
                  <a:lnTo>
                    <a:pt x="151" y="116"/>
                  </a:lnTo>
                  <a:lnTo>
                    <a:pt x="163" y="110"/>
                  </a:lnTo>
                  <a:lnTo>
                    <a:pt x="165" y="83"/>
                  </a:lnTo>
                  <a:lnTo>
                    <a:pt x="173" y="76"/>
                  </a:lnTo>
                  <a:lnTo>
                    <a:pt x="170" y="59"/>
                  </a:lnTo>
                  <a:lnTo>
                    <a:pt x="170" y="39"/>
                  </a:lnTo>
                  <a:lnTo>
                    <a:pt x="162" y="25"/>
                  </a:lnTo>
                  <a:lnTo>
                    <a:pt x="148" y="19"/>
                  </a:lnTo>
                  <a:lnTo>
                    <a:pt x="139" y="8"/>
                  </a:lnTo>
                  <a:lnTo>
                    <a:pt x="137" y="0"/>
                  </a:lnTo>
                  <a:lnTo>
                    <a:pt x="126" y="1"/>
                  </a:lnTo>
                  <a:lnTo>
                    <a:pt x="123" y="10"/>
                  </a:lnTo>
                  <a:lnTo>
                    <a:pt x="112" y="14"/>
                  </a:lnTo>
                  <a:lnTo>
                    <a:pt x="107" y="25"/>
                  </a:lnTo>
                  <a:lnTo>
                    <a:pt x="103" y="69"/>
                  </a:lnTo>
                  <a:lnTo>
                    <a:pt x="109" y="75"/>
                  </a:lnTo>
                  <a:lnTo>
                    <a:pt x="119" y="75"/>
                  </a:lnTo>
                  <a:lnTo>
                    <a:pt x="122" y="93"/>
                  </a:lnTo>
                  <a:lnTo>
                    <a:pt x="118" y="103"/>
                  </a:lnTo>
                  <a:lnTo>
                    <a:pt x="102" y="103"/>
                  </a:lnTo>
                  <a:lnTo>
                    <a:pt x="96" y="96"/>
                  </a:lnTo>
                  <a:lnTo>
                    <a:pt x="92" y="80"/>
                  </a:lnTo>
                  <a:lnTo>
                    <a:pt x="81" y="74"/>
                  </a:lnTo>
                  <a:lnTo>
                    <a:pt x="80" y="69"/>
                  </a:lnTo>
                  <a:lnTo>
                    <a:pt x="68" y="70"/>
                  </a:lnTo>
                  <a:lnTo>
                    <a:pt x="64" y="80"/>
                  </a:lnTo>
                  <a:lnTo>
                    <a:pt x="57" y="77"/>
                  </a:lnTo>
                  <a:lnTo>
                    <a:pt x="53" y="62"/>
                  </a:lnTo>
                  <a:lnTo>
                    <a:pt x="37" y="60"/>
                  </a:lnTo>
                  <a:lnTo>
                    <a:pt x="35" y="94"/>
                  </a:lnTo>
                  <a:lnTo>
                    <a:pt x="22" y="94"/>
                  </a:lnTo>
                  <a:lnTo>
                    <a:pt x="17" y="85"/>
                  </a:lnTo>
                  <a:lnTo>
                    <a:pt x="11" y="86"/>
                  </a:lnTo>
                  <a:lnTo>
                    <a:pt x="11" y="94"/>
                  </a:lnTo>
                  <a:lnTo>
                    <a:pt x="1" y="95"/>
                  </a:lnTo>
                  <a:lnTo>
                    <a:pt x="0" y="134"/>
                  </a:lnTo>
                  <a:lnTo>
                    <a:pt x="2" y="146"/>
                  </a:lnTo>
                  <a:lnTo>
                    <a:pt x="14" y="160"/>
                  </a:lnTo>
                  <a:lnTo>
                    <a:pt x="14" y="168"/>
                  </a:lnTo>
                  <a:lnTo>
                    <a:pt x="21" y="170"/>
                  </a:lnTo>
                  <a:lnTo>
                    <a:pt x="59" y="17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156">
              <a:extLst>
                <a:ext uri="{FF2B5EF4-FFF2-40B4-BE49-F238E27FC236}">
                  <a16:creationId xmlns:a16="http://schemas.microsoft.com/office/drawing/2014/main" id="{7422FDEA-EA7D-41E5-90FB-F0096A396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415" y="2636949"/>
              <a:ext cx="92728" cy="41621"/>
            </a:xfrm>
            <a:custGeom>
              <a:avLst/>
              <a:gdLst>
                <a:gd name="T0" fmla="*/ 69 w 70"/>
                <a:gd name="T1" fmla="*/ 30 h 31"/>
                <a:gd name="T2" fmla="*/ 41 w 70"/>
                <a:gd name="T3" fmla="*/ 29 h 31"/>
                <a:gd name="T4" fmla="*/ 27 w 70"/>
                <a:gd name="T5" fmla="*/ 18 h 31"/>
                <a:gd name="T6" fmla="*/ 0 w 70"/>
                <a:gd name="T7" fmla="*/ 19 h 31"/>
                <a:gd name="T8" fmla="*/ 11 w 70"/>
                <a:gd name="T9" fmla="*/ 10 h 31"/>
                <a:gd name="T10" fmla="*/ 30 w 70"/>
                <a:gd name="T11" fmla="*/ 0 h 31"/>
                <a:gd name="T12" fmla="*/ 53 w 70"/>
                <a:gd name="T13" fmla="*/ 8 h 31"/>
                <a:gd name="T14" fmla="*/ 69 w 70"/>
                <a:gd name="T1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31">
                  <a:moveTo>
                    <a:pt x="69" y="30"/>
                  </a:moveTo>
                  <a:lnTo>
                    <a:pt x="41" y="29"/>
                  </a:lnTo>
                  <a:lnTo>
                    <a:pt x="27" y="18"/>
                  </a:lnTo>
                  <a:lnTo>
                    <a:pt x="0" y="19"/>
                  </a:lnTo>
                  <a:lnTo>
                    <a:pt x="11" y="10"/>
                  </a:lnTo>
                  <a:lnTo>
                    <a:pt x="30" y="0"/>
                  </a:lnTo>
                  <a:lnTo>
                    <a:pt x="53" y="8"/>
                  </a:lnTo>
                  <a:lnTo>
                    <a:pt x="69" y="3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157">
              <a:extLst>
                <a:ext uri="{FF2B5EF4-FFF2-40B4-BE49-F238E27FC236}">
                  <a16:creationId xmlns:a16="http://schemas.microsoft.com/office/drawing/2014/main" id="{1EEB7A03-994E-4004-BC28-99DA31B3B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462" y="3091217"/>
              <a:ext cx="74896" cy="104648"/>
            </a:xfrm>
            <a:custGeom>
              <a:avLst/>
              <a:gdLst>
                <a:gd name="T0" fmla="*/ 55 w 56"/>
                <a:gd name="T1" fmla="*/ 69 h 78"/>
                <a:gd name="T2" fmla="*/ 44 w 56"/>
                <a:gd name="T3" fmla="*/ 77 h 78"/>
                <a:gd name="T4" fmla="*/ 37 w 56"/>
                <a:gd name="T5" fmla="*/ 65 h 78"/>
                <a:gd name="T6" fmla="*/ 24 w 56"/>
                <a:gd name="T7" fmla="*/ 58 h 78"/>
                <a:gd name="T8" fmla="*/ 13 w 56"/>
                <a:gd name="T9" fmla="*/ 46 h 78"/>
                <a:gd name="T10" fmla="*/ 0 w 56"/>
                <a:gd name="T11" fmla="*/ 25 h 78"/>
                <a:gd name="T12" fmla="*/ 16 w 56"/>
                <a:gd name="T13" fmla="*/ 18 h 78"/>
                <a:gd name="T14" fmla="*/ 25 w 56"/>
                <a:gd name="T15" fmla="*/ 0 h 78"/>
                <a:gd name="T16" fmla="*/ 31 w 56"/>
                <a:gd name="T17" fmla="*/ 21 h 78"/>
                <a:gd name="T18" fmla="*/ 42 w 56"/>
                <a:gd name="T19" fmla="*/ 43 h 78"/>
                <a:gd name="T20" fmla="*/ 55 w 56"/>
                <a:gd name="T21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78">
                  <a:moveTo>
                    <a:pt x="55" y="69"/>
                  </a:moveTo>
                  <a:lnTo>
                    <a:pt x="44" y="77"/>
                  </a:lnTo>
                  <a:lnTo>
                    <a:pt x="37" y="65"/>
                  </a:lnTo>
                  <a:lnTo>
                    <a:pt x="24" y="58"/>
                  </a:lnTo>
                  <a:lnTo>
                    <a:pt x="13" y="46"/>
                  </a:lnTo>
                  <a:lnTo>
                    <a:pt x="0" y="25"/>
                  </a:lnTo>
                  <a:lnTo>
                    <a:pt x="16" y="18"/>
                  </a:lnTo>
                  <a:lnTo>
                    <a:pt x="25" y="0"/>
                  </a:lnTo>
                  <a:lnTo>
                    <a:pt x="31" y="21"/>
                  </a:lnTo>
                  <a:lnTo>
                    <a:pt x="42" y="43"/>
                  </a:lnTo>
                  <a:lnTo>
                    <a:pt x="55" y="6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158">
              <a:extLst>
                <a:ext uri="{FF2B5EF4-FFF2-40B4-BE49-F238E27FC236}">
                  <a16:creationId xmlns:a16="http://schemas.microsoft.com/office/drawing/2014/main" id="{8BBC046A-BEFB-4253-ABF6-B3C7AA28C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128" y="2660733"/>
              <a:ext cx="158114" cy="74918"/>
            </a:xfrm>
            <a:custGeom>
              <a:avLst/>
              <a:gdLst>
                <a:gd name="T0" fmla="*/ 86 w 119"/>
                <a:gd name="T1" fmla="*/ 55 h 56"/>
                <a:gd name="T2" fmla="*/ 85 w 119"/>
                <a:gd name="T3" fmla="*/ 45 h 56"/>
                <a:gd name="T4" fmla="*/ 56 w 119"/>
                <a:gd name="T5" fmla="*/ 33 h 56"/>
                <a:gd name="T6" fmla="*/ 26 w 119"/>
                <a:gd name="T7" fmla="*/ 51 h 56"/>
                <a:gd name="T8" fmla="*/ 2 w 119"/>
                <a:gd name="T9" fmla="*/ 52 h 56"/>
                <a:gd name="T10" fmla="*/ 0 w 119"/>
                <a:gd name="T11" fmla="*/ 27 h 56"/>
                <a:gd name="T12" fmla="*/ 10 w 119"/>
                <a:gd name="T13" fmla="*/ 17 h 56"/>
                <a:gd name="T14" fmla="*/ 21 w 119"/>
                <a:gd name="T15" fmla="*/ 33 h 56"/>
                <a:gd name="T16" fmla="*/ 37 w 119"/>
                <a:gd name="T17" fmla="*/ 33 h 56"/>
                <a:gd name="T18" fmla="*/ 40 w 119"/>
                <a:gd name="T19" fmla="*/ 19 h 56"/>
                <a:gd name="T20" fmla="*/ 29 w 119"/>
                <a:gd name="T21" fmla="*/ 14 h 56"/>
                <a:gd name="T22" fmla="*/ 25 w 119"/>
                <a:gd name="T23" fmla="*/ 2 h 56"/>
                <a:gd name="T24" fmla="*/ 52 w 119"/>
                <a:gd name="T25" fmla="*/ 0 h 56"/>
                <a:gd name="T26" fmla="*/ 67 w 119"/>
                <a:gd name="T27" fmla="*/ 12 h 56"/>
                <a:gd name="T28" fmla="*/ 95 w 119"/>
                <a:gd name="T29" fmla="*/ 13 h 56"/>
                <a:gd name="T30" fmla="*/ 118 w 119"/>
                <a:gd name="T31" fmla="*/ 33 h 56"/>
                <a:gd name="T32" fmla="*/ 107 w 119"/>
                <a:gd name="T33" fmla="*/ 41 h 56"/>
                <a:gd name="T34" fmla="*/ 92 w 119"/>
                <a:gd name="T35" fmla="*/ 36 h 56"/>
                <a:gd name="T36" fmla="*/ 86 w 119"/>
                <a:gd name="T37" fmla="*/ 5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9" h="56">
                  <a:moveTo>
                    <a:pt x="86" y="55"/>
                  </a:moveTo>
                  <a:lnTo>
                    <a:pt x="85" y="45"/>
                  </a:lnTo>
                  <a:lnTo>
                    <a:pt x="56" y="33"/>
                  </a:lnTo>
                  <a:lnTo>
                    <a:pt x="26" y="51"/>
                  </a:lnTo>
                  <a:lnTo>
                    <a:pt x="2" y="52"/>
                  </a:lnTo>
                  <a:lnTo>
                    <a:pt x="0" y="27"/>
                  </a:lnTo>
                  <a:lnTo>
                    <a:pt x="10" y="17"/>
                  </a:lnTo>
                  <a:lnTo>
                    <a:pt x="21" y="33"/>
                  </a:lnTo>
                  <a:lnTo>
                    <a:pt x="37" y="33"/>
                  </a:lnTo>
                  <a:lnTo>
                    <a:pt x="40" y="19"/>
                  </a:lnTo>
                  <a:lnTo>
                    <a:pt x="29" y="14"/>
                  </a:lnTo>
                  <a:lnTo>
                    <a:pt x="25" y="2"/>
                  </a:lnTo>
                  <a:lnTo>
                    <a:pt x="52" y="0"/>
                  </a:lnTo>
                  <a:lnTo>
                    <a:pt x="67" y="12"/>
                  </a:lnTo>
                  <a:lnTo>
                    <a:pt x="95" y="13"/>
                  </a:lnTo>
                  <a:lnTo>
                    <a:pt x="118" y="33"/>
                  </a:lnTo>
                  <a:lnTo>
                    <a:pt x="107" y="41"/>
                  </a:lnTo>
                  <a:lnTo>
                    <a:pt x="92" y="36"/>
                  </a:lnTo>
                  <a:lnTo>
                    <a:pt x="86" y="55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159">
              <a:extLst>
                <a:ext uri="{FF2B5EF4-FFF2-40B4-BE49-F238E27FC236}">
                  <a16:creationId xmlns:a16="http://schemas.microsoft.com/office/drawing/2014/main" id="{D36A6991-E4C1-4F7A-A815-A25CE75A5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651" y="3815429"/>
              <a:ext cx="42798" cy="42811"/>
            </a:xfrm>
            <a:custGeom>
              <a:avLst/>
              <a:gdLst>
                <a:gd name="T0" fmla="*/ 16 w 32"/>
                <a:gd name="T1" fmla="*/ 30 h 31"/>
                <a:gd name="T2" fmla="*/ 0 w 32"/>
                <a:gd name="T3" fmla="*/ 27 h 31"/>
                <a:gd name="T4" fmla="*/ 3 w 32"/>
                <a:gd name="T5" fmla="*/ 0 h 31"/>
                <a:gd name="T6" fmla="*/ 31 w 32"/>
                <a:gd name="T7" fmla="*/ 17 h 31"/>
                <a:gd name="T8" fmla="*/ 16 w 3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16" y="30"/>
                  </a:moveTo>
                  <a:lnTo>
                    <a:pt x="0" y="27"/>
                  </a:lnTo>
                  <a:lnTo>
                    <a:pt x="3" y="0"/>
                  </a:lnTo>
                  <a:lnTo>
                    <a:pt x="31" y="17"/>
                  </a:lnTo>
                  <a:lnTo>
                    <a:pt x="16" y="3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160">
              <a:extLst>
                <a:ext uri="{FF2B5EF4-FFF2-40B4-BE49-F238E27FC236}">
                  <a16:creationId xmlns:a16="http://schemas.microsoft.com/office/drawing/2014/main" id="{484CB25B-183E-4CDA-8038-CD237B26F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025" y="3810672"/>
              <a:ext cx="64197" cy="139134"/>
            </a:xfrm>
            <a:custGeom>
              <a:avLst/>
              <a:gdLst>
                <a:gd name="T0" fmla="*/ 0 w 48"/>
                <a:gd name="T1" fmla="*/ 36 h 104"/>
                <a:gd name="T2" fmla="*/ 7 w 48"/>
                <a:gd name="T3" fmla="*/ 46 h 104"/>
                <a:gd name="T4" fmla="*/ 10 w 48"/>
                <a:gd name="T5" fmla="*/ 66 h 104"/>
                <a:gd name="T6" fmla="*/ 11 w 48"/>
                <a:gd name="T7" fmla="*/ 84 h 104"/>
                <a:gd name="T8" fmla="*/ 16 w 48"/>
                <a:gd name="T9" fmla="*/ 103 h 104"/>
                <a:gd name="T10" fmla="*/ 34 w 48"/>
                <a:gd name="T11" fmla="*/ 95 h 104"/>
                <a:gd name="T12" fmla="*/ 31 w 48"/>
                <a:gd name="T13" fmla="*/ 62 h 104"/>
                <a:gd name="T14" fmla="*/ 39 w 48"/>
                <a:gd name="T15" fmla="*/ 51 h 104"/>
                <a:gd name="T16" fmla="*/ 47 w 48"/>
                <a:gd name="T17" fmla="*/ 19 h 104"/>
                <a:gd name="T18" fmla="*/ 44 w 48"/>
                <a:gd name="T19" fmla="*/ 0 h 104"/>
                <a:gd name="T20" fmla="*/ 31 w 48"/>
                <a:gd name="T21" fmla="*/ 1 h 104"/>
                <a:gd name="T22" fmla="*/ 27 w 48"/>
                <a:gd name="T23" fmla="*/ 16 h 104"/>
                <a:gd name="T24" fmla="*/ 11 w 48"/>
                <a:gd name="T25" fmla="*/ 21 h 104"/>
                <a:gd name="T26" fmla="*/ 0 w 48"/>
                <a:gd name="T27" fmla="*/ 3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104">
                  <a:moveTo>
                    <a:pt x="0" y="36"/>
                  </a:moveTo>
                  <a:lnTo>
                    <a:pt x="7" y="46"/>
                  </a:lnTo>
                  <a:lnTo>
                    <a:pt x="10" y="66"/>
                  </a:lnTo>
                  <a:lnTo>
                    <a:pt x="11" y="84"/>
                  </a:lnTo>
                  <a:lnTo>
                    <a:pt x="16" y="103"/>
                  </a:lnTo>
                  <a:lnTo>
                    <a:pt x="34" y="95"/>
                  </a:lnTo>
                  <a:lnTo>
                    <a:pt x="31" y="62"/>
                  </a:lnTo>
                  <a:lnTo>
                    <a:pt x="39" y="51"/>
                  </a:lnTo>
                  <a:lnTo>
                    <a:pt x="47" y="19"/>
                  </a:lnTo>
                  <a:lnTo>
                    <a:pt x="44" y="0"/>
                  </a:lnTo>
                  <a:lnTo>
                    <a:pt x="31" y="1"/>
                  </a:lnTo>
                  <a:lnTo>
                    <a:pt x="27" y="16"/>
                  </a:lnTo>
                  <a:lnTo>
                    <a:pt x="11" y="21"/>
                  </a:lnTo>
                  <a:lnTo>
                    <a:pt x="0" y="36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Freeform 161">
              <a:extLst>
                <a:ext uri="{FF2B5EF4-FFF2-40B4-BE49-F238E27FC236}">
                  <a16:creationId xmlns:a16="http://schemas.microsoft.com/office/drawing/2014/main" id="{54A8DD25-F496-4AB9-B357-252A85B83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6672" y="3866564"/>
              <a:ext cx="66574" cy="71351"/>
            </a:xfrm>
            <a:custGeom>
              <a:avLst/>
              <a:gdLst>
                <a:gd name="T0" fmla="*/ 48 w 49"/>
                <a:gd name="T1" fmla="*/ 26 h 53"/>
                <a:gd name="T2" fmla="*/ 44 w 49"/>
                <a:gd name="T3" fmla="*/ 9 h 53"/>
                <a:gd name="T4" fmla="*/ 27 w 49"/>
                <a:gd name="T5" fmla="*/ 0 h 53"/>
                <a:gd name="T6" fmla="*/ 15 w 49"/>
                <a:gd name="T7" fmla="*/ 6 h 53"/>
                <a:gd name="T8" fmla="*/ 0 w 49"/>
                <a:gd name="T9" fmla="*/ 10 h 53"/>
                <a:gd name="T10" fmla="*/ 3 w 49"/>
                <a:gd name="T11" fmla="*/ 25 h 53"/>
                <a:gd name="T12" fmla="*/ 14 w 49"/>
                <a:gd name="T13" fmla="*/ 28 h 53"/>
                <a:gd name="T14" fmla="*/ 16 w 49"/>
                <a:gd name="T15" fmla="*/ 40 h 53"/>
                <a:gd name="T16" fmla="*/ 29 w 49"/>
                <a:gd name="T17" fmla="*/ 44 h 53"/>
                <a:gd name="T18" fmla="*/ 33 w 49"/>
                <a:gd name="T19" fmla="*/ 52 h 53"/>
                <a:gd name="T20" fmla="*/ 48 w 49"/>
                <a:gd name="T21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53">
                  <a:moveTo>
                    <a:pt x="48" y="26"/>
                  </a:moveTo>
                  <a:lnTo>
                    <a:pt x="44" y="9"/>
                  </a:lnTo>
                  <a:lnTo>
                    <a:pt x="27" y="0"/>
                  </a:lnTo>
                  <a:lnTo>
                    <a:pt x="15" y="6"/>
                  </a:lnTo>
                  <a:lnTo>
                    <a:pt x="0" y="10"/>
                  </a:lnTo>
                  <a:lnTo>
                    <a:pt x="3" y="25"/>
                  </a:lnTo>
                  <a:lnTo>
                    <a:pt x="14" y="28"/>
                  </a:lnTo>
                  <a:lnTo>
                    <a:pt x="16" y="40"/>
                  </a:lnTo>
                  <a:lnTo>
                    <a:pt x="29" y="44"/>
                  </a:lnTo>
                  <a:lnTo>
                    <a:pt x="33" y="52"/>
                  </a:lnTo>
                  <a:lnTo>
                    <a:pt x="48" y="26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Freeform 162">
              <a:extLst>
                <a:ext uri="{FF2B5EF4-FFF2-40B4-BE49-F238E27FC236}">
                  <a16:creationId xmlns:a16="http://schemas.microsoft.com/office/drawing/2014/main" id="{71C42DBF-EA7D-47B4-9C26-B4E2BE389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030" y="3505052"/>
              <a:ext cx="102239" cy="71351"/>
            </a:xfrm>
            <a:custGeom>
              <a:avLst/>
              <a:gdLst>
                <a:gd name="T0" fmla="*/ 0 w 78"/>
                <a:gd name="T1" fmla="*/ 16 h 54"/>
                <a:gd name="T2" fmla="*/ 12 w 78"/>
                <a:gd name="T3" fmla="*/ 50 h 54"/>
                <a:gd name="T4" fmla="*/ 56 w 78"/>
                <a:gd name="T5" fmla="*/ 53 h 54"/>
                <a:gd name="T6" fmla="*/ 77 w 78"/>
                <a:gd name="T7" fmla="*/ 19 h 54"/>
                <a:gd name="T8" fmla="*/ 73 w 78"/>
                <a:gd name="T9" fmla="*/ 0 h 54"/>
                <a:gd name="T10" fmla="*/ 61 w 78"/>
                <a:gd name="T11" fmla="*/ 15 h 54"/>
                <a:gd name="T12" fmla="*/ 50 w 78"/>
                <a:gd name="T13" fmla="*/ 27 h 54"/>
                <a:gd name="T14" fmla="*/ 26 w 78"/>
                <a:gd name="T15" fmla="*/ 31 h 54"/>
                <a:gd name="T16" fmla="*/ 14 w 78"/>
                <a:gd name="T17" fmla="*/ 27 h 54"/>
                <a:gd name="T18" fmla="*/ 0 w 78"/>
                <a:gd name="T19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54">
                  <a:moveTo>
                    <a:pt x="0" y="16"/>
                  </a:moveTo>
                  <a:lnTo>
                    <a:pt x="12" y="50"/>
                  </a:lnTo>
                  <a:lnTo>
                    <a:pt x="56" y="53"/>
                  </a:lnTo>
                  <a:lnTo>
                    <a:pt x="77" y="19"/>
                  </a:lnTo>
                  <a:lnTo>
                    <a:pt x="73" y="0"/>
                  </a:lnTo>
                  <a:lnTo>
                    <a:pt x="61" y="15"/>
                  </a:lnTo>
                  <a:lnTo>
                    <a:pt x="50" y="27"/>
                  </a:lnTo>
                  <a:lnTo>
                    <a:pt x="26" y="31"/>
                  </a:lnTo>
                  <a:lnTo>
                    <a:pt x="14" y="27"/>
                  </a:lnTo>
                  <a:lnTo>
                    <a:pt x="0" y="16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163">
              <a:extLst>
                <a:ext uri="{FF2B5EF4-FFF2-40B4-BE49-F238E27FC236}">
                  <a16:creationId xmlns:a16="http://schemas.microsoft.com/office/drawing/2014/main" id="{7CF698CC-FB4C-4881-B3BE-7B46C3EFD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696" y="4109157"/>
              <a:ext cx="36854" cy="36865"/>
            </a:xfrm>
            <a:custGeom>
              <a:avLst/>
              <a:gdLst>
                <a:gd name="T0" fmla="*/ 13 w 28"/>
                <a:gd name="T1" fmla="*/ 0 h 28"/>
                <a:gd name="T2" fmla="*/ 3 w 28"/>
                <a:gd name="T3" fmla="*/ 4 h 28"/>
                <a:gd name="T4" fmla="*/ 6 w 28"/>
                <a:gd name="T5" fmla="*/ 14 h 28"/>
                <a:gd name="T6" fmla="*/ 0 w 28"/>
                <a:gd name="T7" fmla="*/ 19 h 28"/>
                <a:gd name="T8" fmla="*/ 1 w 28"/>
                <a:gd name="T9" fmla="*/ 27 h 28"/>
                <a:gd name="T10" fmla="*/ 10 w 28"/>
                <a:gd name="T11" fmla="*/ 26 h 28"/>
                <a:gd name="T12" fmla="*/ 22 w 28"/>
                <a:gd name="T13" fmla="*/ 26 h 28"/>
                <a:gd name="T14" fmla="*/ 27 w 28"/>
                <a:gd name="T15" fmla="*/ 19 h 28"/>
                <a:gd name="T16" fmla="*/ 24 w 28"/>
                <a:gd name="T17" fmla="*/ 4 h 28"/>
                <a:gd name="T18" fmla="*/ 13 w 28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3" y="0"/>
                  </a:moveTo>
                  <a:lnTo>
                    <a:pt x="3" y="4"/>
                  </a:lnTo>
                  <a:lnTo>
                    <a:pt x="6" y="14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10" y="26"/>
                  </a:lnTo>
                  <a:lnTo>
                    <a:pt x="22" y="26"/>
                  </a:lnTo>
                  <a:lnTo>
                    <a:pt x="27" y="19"/>
                  </a:lnTo>
                  <a:lnTo>
                    <a:pt x="24" y="4"/>
                  </a:lnTo>
                  <a:lnTo>
                    <a:pt x="13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164">
              <a:extLst>
                <a:ext uri="{FF2B5EF4-FFF2-40B4-BE49-F238E27FC236}">
                  <a16:creationId xmlns:a16="http://schemas.microsoft.com/office/drawing/2014/main" id="{DFB7280B-649C-4E17-947E-113C33D61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207" y="4134130"/>
              <a:ext cx="32098" cy="39243"/>
            </a:xfrm>
            <a:custGeom>
              <a:avLst/>
              <a:gdLst>
                <a:gd name="T0" fmla="*/ 13 w 25"/>
                <a:gd name="T1" fmla="*/ 26 h 29"/>
                <a:gd name="T2" fmla="*/ 24 w 25"/>
                <a:gd name="T3" fmla="*/ 25 h 29"/>
                <a:gd name="T4" fmla="*/ 23 w 25"/>
                <a:gd name="T5" fmla="*/ 7 h 29"/>
                <a:gd name="T6" fmla="*/ 19 w 25"/>
                <a:gd name="T7" fmla="*/ 0 h 29"/>
                <a:gd name="T8" fmla="*/ 14 w 25"/>
                <a:gd name="T9" fmla="*/ 7 h 29"/>
                <a:gd name="T10" fmla="*/ 2 w 25"/>
                <a:gd name="T11" fmla="*/ 7 h 29"/>
                <a:gd name="T12" fmla="*/ 0 w 25"/>
                <a:gd name="T13" fmla="*/ 23 h 29"/>
                <a:gd name="T14" fmla="*/ 6 w 25"/>
                <a:gd name="T15" fmla="*/ 28 h 29"/>
                <a:gd name="T16" fmla="*/ 13 w 25"/>
                <a:gd name="T17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9">
                  <a:moveTo>
                    <a:pt x="13" y="26"/>
                  </a:moveTo>
                  <a:lnTo>
                    <a:pt x="24" y="25"/>
                  </a:lnTo>
                  <a:lnTo>
                    <a:pt x="23" y="7"/>
                  </a:lnTo>
                  <a:lnTo>
                    <a:pt x="19" y="0"/>
                  </a:lnTo>
                  <a:lnTo>
                    <a:pt x="14" y="7"/>
                  </a:lnTo>
                  <a:lnTo>
                    <a:pt x="2" y="7"/>
                  </a:lnTo>
                  <a:lnTo>
                    <a:pt x="0" y="23"/>
                  </a:lnTo>
                  <a:lnTo>
                    <a:pt x="6" y="28"/>
                  </a:lnTo>
                  <a:lnTo>
                    <a:pt x="13" y="26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165">
              <a:extLst>
                <a:ext uri="{FF2B5EF4-FFF2-40B4-BE49-F238E27FC236}">
                  <a16:creationId xmlns:a16="http://schemas.microsoft.com/office/drawing/2014/main" id="{484FF6AD-5299-46D6-9867-05B563DA7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775" y="2971109"/>
              <a:ext cx="63008" cy="40432"/>
            </a:xfrm>
            <a:custGeom>
              <a:avLst/>
              <a:gdLst>
                <a:gd name="T0" fmla="*/ 8 w 49"/>
                <a:gd name="T1" fmla="*/ 28 h 30"/>
                <a:gd name="T2" fmla="*/ 0 w 49"/>
                <a:gd name="T3" fmla="*/ 22 h 30"/>
                <a:gd name="T4" fmla="*/ 3 w 49"/>
                <a:gd name="T5" fmla="*/ 13 h 30"/>
                <a:gd name="T6" fmla="*/ 9 w 49"/>
                <a:gd name="T7" fmla="*/ 3 h 30"/>
                <a:gd name="T8" fmla="*/ 19 w 49"/>
                <a:gd name="T9" fmla="*/ 2 h 30"/>
                <a:gd name="T10" fmla="*/ 27 w 49"/>
                <a:gd name="T11" fmla="*/ 3 h 30"/>
                <a:gd name="T12" fmla="*/ 37 w 49"/>
                <a:gd name="T13" fmla="*/ 0 h 30"/>
                <a:gd name="T14" fmla="*/ 45 w 49"/>
                <a:gd name="T15" fmla="*/ 5 h 30"/>
                <a:gd name="T16" fmla="*/ 48 w 49"/>
                <a:gd name="T17" fmla="*/ 15 h 30"/>
                <a:gd name="T18" fmla="*/ 43 w 49"/>
                <a:gd name="T19" fmla="*/ 26 h 30"/>
                <a:gd name="T20" fmla="*/ 37 w 49"/>
                <a:gd name="T21" fmla="*/ 24 h 30"/>
                <a:gd name="T22" fmla="*/ 33 w 49"/>
                <a:gd name="T23" fmla="*/ 29 h 30"/>
                <a:gd name="T24" fmla="*/ 27 w 49"/>
                <a:gd name="T25" fmla="*/ 22 h 30"/>
                <a:gd name="T26" fmla="*/ 22 w 49"/>
                <a:gd name="T27" fmla="*/ 28 h 30"/>
                <a:gd name="T28" fmla="*/ 8 w 49"/>
                <a:gd name="T29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30">
                  <a:moveTo>
                    <a:pt x="8" y="28"/>
                  </a:moveTo>
                  <a:lnTo>
                    <a:pt x="0" y="22"/>
                  </a:lnTo>
                  <a:lnTo>
                    <a:pt x="3" y="13"/>
                  </a:lnTo>
                  <a:lnTo>
                    <a:pt x="9" y="3"/>
                  </a:lnTo>
                  <a:lnTo>
                    <a:pt x="19" y="2"/>
                  </a:lnTo>
                  <a:lnTo>
                    <a:pt x="27" y="3"/>
                  </a:lnTo>
                  <a:lnTo>
                    <a:pt x="37" y="0"/>
                  </a:lnTo>
                  <a:lnTo>
                    <a:pt x="45" y="5"/>
                  </a:lnTo>
                  <a:lnTo>
                    <a:pt x="48" y="15"/>
                  </a:lnTo>
                  <a:lnTo>
                    <a:pt x="43" y="26"/>
                  </a:lnTo>
                  <a:lnTo>
                    <a:pt x="37" y="24"/>
                  </a:lnTo>
                  <a:lnTo>
                    <a:pt x="33" y="29"/>
                  </a:lnTo>
                  <a:lnTo>
                    <a:pt x="27" y="22"/>
                  </a:lnTo>
                  <a:lnTo>
                    <a:pt x="22" y="28"/>
                  </a:lnTo>
                  <a:lnTo>
                    <a:pt x="8" y="28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166">
              <a:extLst>
                <a:ext uri="{FF2B5EF4-FFF2-40B4-BE49-F238E27FC236}">
                  <a16:creationId xmlns:a16="http://schemas.microsoft.com/office/drawing/2014/main" id="{4ACA3030-9B94-486E-B43B-2AE6854F0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0732" y="2818894"/>
              <a:ext cx="53497" cy="73729"/>
            </a:xfrm>
            <a:custGeom>
              <a:avLst/>
              <a:gdLst>
                <a:gd name="T0" fmla="*/ 0 w 41"/>
                <a:gd name="T1" fmla="*/ 42 h 54"/>
                <a:gd name="T2" fmla="*/ 8 w 41"/>
                <a:gd name="T3" fmla="*/ 38 h 54"/>
                <a:gd name="T4" fmla="*/ 17 w 41"/>
                <a:gd name="T5" fmla="*/ 40 h 54"/>
                <a:gd name="T6" fmla="*/ 19 w 41"/>
                <a:gd name="T7" fmla="*/ 53 h 54"/>
                <a:gd name="T8" fmla="*/ 22 w 41"/>
                <a:gd name="T9" fmla="*/ 36 h 54"/>
                <a:gd name="T10" fmla="*/ 32 w 41"/>
                <a:gd name="T11" fmla="*/ 29 h 54"/>
                <a:gd name="T12" fmla="*/ 40 w 41"/>
                <a:gd name="T13" fmla="*/ 15 h 54"/>
                <a:gd name="T14" fmla="*/ 40 w 41"/>
                <a:gd name="T15" fmla="*/ 0 h 54"/>
                <a:gd name="T16" fmla="*/ 22 w 41"/>
                <a:gd name="T17" fmla="*/ 3 h 54"/>
                <a:gd name="T18" fmla="*/ 18 w 41"/>
                <a:gd name="T19" fmla="*/ 8 h 54"/>
                <a:gd name="T20" fmla="*/ 18 w 41"/>
                <a:gd name="T21" fmla="*/ 10 h 54"/>
                <a:gd name="T22" fmla="*/ 16 w 41"/>
                <a:gd name="T23" fmla="*/ 16 h 54"/>
                <a:gd name="T24" fmla="*/ 8 w 41"/>
                <a:gd name="T25" fmla="*/ 11 h 54"/>
                <a:gd name="T26" fmla="*/ 2 w 41"/>
                <a:gd name="T27" fmla="*/ 27 h 54"/>
                <a:gd name="T28" fmla="*/ 4 w 41"/>
                <a:gd name="T29" fmla="*/ 30 h 54"/>
                <a:gd name="T30" fmla="*/ 0 w 41"/>
                <a:gd name="T31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1" h="54">
                  <a:moveTo>
                    <a:pt x="0" y="42"/>
                  </a:moveTo>
                  <a:lnTo>
                    <a:pt x="8" y="38"/>
                  </a:lnTo>
                  <a:lnTo>
                    <a:pt x="17" y="40"/>
                  </a:lnTo>
                  <a:lnTo>
                    <a:pt x="19" y="53"/>
                  </a:lnTo>
                  <a:lnTo>
                    <a:pt x="22" y="36"/>
                  </a:lnTo>
                  <a:lnTo>
                    <a:pt x="32" y="29"/>
                  </a:lnTo>
                  <a:lnTo>
                    <a:pt x="40" y="15"/>
                  </a:lnTo>
                  <a:lnTo>
                    <a:pt x="40" y="0"/>
                  </a:lnTo>
                  <a:lnTo>
                    <a:pt x="22" y="3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16" y="16"/>
                  </a:lnTo>
                  <a:lnTo>
                    <a:pt x="8" y="11"/>
                  </a:lnTo>
                  <a:lnTo>
                    <a:pt x="2" y="27"/>
                  </a:lnTo>
                  <a:lnTo>
                    <a:pt x="4" y="30"/>
                  </a:lnTo>
                  <a:lnTo>
                    <a:pt x="0" y="4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167">
              <a:extLst>
                <a:ext uri="{FF2B5EF4-FFF2-40B4-BE49-F238E27FC236}">
                  <a16:creationId xmlns:a16="http://schemas.microsoft.com/office/drawing/2014/main" id="{34EFA342-1232-4762-B242-01A2B7A82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139" y="4034238"/>
              <a:ext cx="123638" cy="145080"/>
            </a:xfrm>
            <a:custGeom>
              <a:avLst/>
              <a:gdLst>
                <a:gd name="T0" fmla="*/ 68 w 93"/>
                <a:gd name="T1" fmla="*/ 0 h 109"/>
                <a:gd name="T2" fmla="*/ 45 w 93"/>
                <a:gd name="T3" fmla="*/ 2 h 109"/>
                <a:gd name="T4" fmla="*/ 37 w 93"/>
                <a:gd name="T5" fmla="*/ 8 h 109"/>
                <a:gd name="T6" fmla="*/ 37 w 93"/>
                <a:gd name="T7" fmla="*/ 16 h 109"/>
                <a:gd name="T8" fmla="*/ 33 w 93"/>
                <a:gd name="T9" fmla="*/ 27 h 109"/>
                <a:gd name="T10" fmla="*/ 18 w 93"/>
                <a:gd name="T11" fmla="*/ 28 h 109"/>
                <a:gd name="T12" fmla="*/ 14 w 93"/>
                <a:gd name="T13" fmla="*/ 23 h 109"/>
                <a:gd name="T14" fmla="*/ 14 w 93"/>
                <a:gd name="T15" fmla="*/ 42 h 109"/>
                <a:gd name="T16" fmla="*/ 2 w 93"/>
                <a:gd name="T17" fmla="*/ 48 h 109"/>
                <a:gd name="T18" fmla="*/ 0 w 93"/>
                <a:gd name="T19" fmla="*/ 52 h 109"/>
                <a:gd name="T20" fmla="*/ 7 w 93"/>
                <a:gd name="T21" fmla="*/ 56 h 109"/>
                <a:gd name="T22" fmla="*/ 6 w 93"/>
                <a:gd name="T23" fmla="*/ 69 h 109"/>
                <a:gd name="T24" fmla="*/ 24 w 93"/>
                <a:gd name="T25" fmla="*/ 85 h 109"/>
                <a:gd name="T26" fmla="*/ 38 w 93"/>
                <a:gd name="T27" fmla="*/ 102 h 109"/>
                <a:gd name="T28" fmla="*/ 43 w 93"/>
                <a:gd name="T29" fmla="*/ 108 h 109"/>
                <a:gd name="T30" fmla="*/ 49 w 93"/>
                <a:gd name="T31" fmla="*/ 100 h 109"/>
                <a:gd name="T32" fmla="*/ 54 w 93"/>
                <a:gd name="T33" fmla="*/ 89 h 109"/>
                <a:gd name="T34" fmla="*/ 47 w 93"/>
                <a:gd name="T35" fmla="*/ 84 h 109"/>
                <a:gd name="T36" fmla="*/ 45 w 93"/>
                <a:gd name="T37" fmla="*/ 76 h 109"/>
                <a:gd name="T38" fmla="*/ 55 w 93"/>
                <a:gd name="T39" fmla="*/ 71 h 109"/>
                <a:gd name="T40" fmla="*/ 63 w 93"/>
                <a:gd name="T41" fmla="*/ 69 h 109"/>
                <a:gd name="T42" fmla="*/ 71 w 93"/>
                <a:gd name="T43" fmla="*/ 79 h 109"/>
                <a:gd name="T44" fmla="*/ 83 w 93"/>
                <a:gd name="T45" fmla="*/ 74 h 109"/>
                <a:gd name="T46" fmla="*/ 92 w 93"/>
                <a:gd name="T47" fmla="*/ 61 h 109"/>
                <a:gd name="T48" fmla="*/ 89 w 93"/>
                <a:gd name="T49" fmla="*/ 47 h 109"/>
                <a:gd name="T50" fmla="*/ 83 w 93"/>
                <a:gd name="T51" fmla="*/ 41 h 109"/>
                <a:gd name="T52" fmla="*/ 78 w 93"/>
                <a:gd name="T53" fmla="*/ 30 h 109"/>
                <a:gd name="T54" fmla="*/ 82 w 93"/>
                <a:gd name="T55" fmla="*/ 23 h 109"/>
                <a:gd name="T56" fmla="*/ 78 w 93"/>
                <a:gd name="T57" fmla="*/ 14 h 109"/>
                <a:gd name="T58" fmla="*/ 68 w 93"/>
                <a:gd name="T59" fmla="*/ 13 h 109"/>
                <a:gd name="T60" fmla="*/ 68 w 93"/>
                <a:gd name="T61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3" h="109">
                  <a:moveTo>
                    <a:pt x="68" y="0"/>
                  </a:moveTo>
                  <a:lnTo>
                    <a:pt x="45" y="2"/>
                  </a:lnTo>
                  <a:lnTo>
                    <a:pt x="37" y="8"/>
                  </a:lnTo>
                  <a:lnTo>
                    <a:pt x="37" y="16"/>
                  </a:lnTo>
                  <a:lnTo>
                    <a:pt x="33" y="27"/>
                  </a:lnTo>
                  <a:lnTo>
                    <a:pt x="18" y="28"/>
                  </a:lnTo>
                  <a:lnTo>
                    <a:pt x="14" y="23"/>
                  </a:lnTo>
                  <a:lnTo>
                    <a:pt x="14" y="42"/>
                  </a:lnTo>
                  <a:lnTo>
                    <a:pt x="2" y="48"/>
                  </a:lnTo>
                  <a:lnTo>
                    <a:pt x="0" y="52"/>
                  </a:lnTo>
                  <a:lnTo>
                    <a:pt x="7" y="56"/>
                  </a:lnTo>
                  <a:lnTo>
                    <a:pt x="6" y="69"/>
                  </a:lnTo>
                  <a:lnTo>
                    <a:pt x="24" y="85"/>
                  </a:lnTo>
                  <a:lnTo>
                    <a:pt x="38" y="102"/>
                  </a:lnTo>
                  <a:lnTo>
                    <a:pt x="43" y="108"/>
                  </a:lnTo>
                  <a:lnTo>
                    <a:pt x="49" y="100"/>
                  </a:lnTo>
                  <a:lnTo>
                    <a:pt x="54" y="89"/>
                  </a:lnTo>
                  <a:lnTo>
                    <a:pt x="47" y="84"/>
                  </a:lnTo>
                  <a:lnTo>
                    <a:pt x="45" y="76"/>
                  </a:lnTo>
                  <a:lnTo>
                    <a:pt x="55" y="71"/>
                  </a:lnTo>
                  <a:lnTo>
                    <a:pt x="63" y="69"/>
                  </a:lnTo>
                  <a:lnTo>
                    <a:pt x="71" y="79"/>
                  </a:lnTo>
                  <a:lnTo>
                    <a:pt x="83" y="74"/>
                  </a:lnTo>
                  <a:lnTo>
                    <a:pt x="92" y="61"/>
                  </a:lnTo>
                  <a:lnTo>
                    <a:pt x="89" y="47"/>
                  </a:lnTo>
                  <a:lnTo>
                    <a:pt x="83" y="41"/>
                  </a:lnTo>
                  <a:lnTo>
                    <a:pt x="78" y="30"/>
                  </a:lnTo>
                  <a:lnTo>
                    <a:pt x="82" y="23"/>
                  </a:lnTo>
                  <a:lnTo>
                    <a:pt x="78" y="14"/>
                  </a:lnTo>
                  <a:lnTo>
                    <a:pt x="68" y="13"/>
                  </a:lnTo>
                  <a:lnTo>
                    <a:pt x="68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168">
              <a:extLst>
                <a:ext uri="{FF2B5EF4-FFF2-40B4-BE49-F238E27FC236}">
                  <a16:creationId xmlns:a16="http://schemas.microsoft.com/office/drawing/2014/main" id="{EA5F2687-B0B6-4D71-BBAA-B790BC565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552" y="3450350"/>
              <a:ext cx="153359" cy="170053"/>
            </a:xfrm>
            <a:custGeom>
              <a:avLst/>
              <a:gdLst>
                <a:gd name="T0" fmla="*/ 112 w 115"/>
                <a:gd name="T1" fmla="*/ 7 h 127"/>
                <a:gd name="T2" fmla="*/ 114 w 115"/>
                <a:gd name="T3" fmla="*/ 0 h 127"/>
                <a:gd name="T4" fmla="*/ 104 w 115"/>
                <a:gd name="T5" fmla="*/ 0 h 127"/>
                <a:gd name="T6" fmla="*/ 67 w 115"/>
                <a:gd name="T7" fmla="*/ 0 h 127"/>
                <a:gd name="T8" fmla="*/ 61 w 115"/>
                <a:gd name="T9" fmla="*/ 9 h 127"/>
                <a:gd name="T10" fmla="*/ 44 w 115"/>
                <a:gd name="T11" fmla="*/ 6 h 127"/>
                <a:gd name="T12" fmla="*/ 41 w 115"/>
                <a:gd name="T13" fmla="*/ 25 h 127"/>
                <a:gd name="T14" fmla="*/ 35 w 115"/>
                <a:gd name="T15" fmla="*/ 35 h 127"/>
                <a:gd name="T16" fmla="*/ 23 w 115"/>
                <a:gd name="T17" fmla="*/ 40 h 127"/>
                <a:gd name="T18" fmla="*/ 16 w 115"/>
                <a:gd name="T19" fmla="*/ 46 h 127"/>
                <a:gd name="T20" fmla="*/ 18 w 115"/>
                <a:gd name="T21" fmla="*/ 68 h 127"/>
                <a:gd name="T22" fmla="*/ 8 w 115"/>
                <a:gd name="T23" fmla="*/ 70 h 127"/>
                <a:gd name="T24" fmla="*/ 12 w 115"/>
                <a:gd name="T25" fmla="*/ 81 h 127"/>
                <a:gd name="T26" fmla="*/ 5 w 115"/>
                <a:gd name="T27" fmla="*/ 86 h 127"/>
                <a:gd name="T28" fmla="*/ 0 w 115"/>
                <a:gd name="T29" fmla="*/ 100 h 127"/>
                <a:gd name="T30" fmla="*/ 1 w 115"/>
                <a:gd name="T31" fmla="*/ 121 h 127"/>
                <a:gd name="T32" fmla="*/ 7 w 115"/>
                <a:gd name="T33" fmla="*/ 123 h 127"/>
                <a:gd name="T34" fmla="*/ 27 w 115"/>
                <a:gd name="T35" fmla="*/ 126 h 127"/>
                <a:gd name="T36" fmla="*/ 41 w 115"/>
                <a:gd name="T37" fmla="*/ 126 h 127"/>
                <a:gd name="T38" fmla="*/ 41 w 115"/>
                <a:gd name="T39" fmla="*/ 105 h 127"/>
                <a:gd name="T40" fmla="*/ 45 w 115"/>
                <a:gd name="T41" fmla="*/ 92 h 127"/>
                <a:gd name="T42" fmla="*/ 53 w 115"/>
                <a:gd name="T43" fmla="*/ 84 h 127"/>
                <a:gd name="T44" fmla="*/ 67 w 115"/>
                <a:gd name="T45" fmla="*/ 88 h 127"/>
                <a:gd name="T46" fmla="*/ 67 w 115"/>
                <a:gd name="T47" fmla="*/ 39 h 127"/>
                <a:gd name="T48" fmla="*/ 100 w 115"/>
                <a:gd name="T49" fmla="*/ 36 h 127"/>
                <a:gd name="T50" fmla="*/ 107 w 115"/>
                <a:gd name="T51" fmla="*/ 27 h 127"/>
                <a:gd name="T52" fmla="*/ 112 w 115"/>
                <a:gd name="T53" fmla="*/ 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5" h="127">
                  <a:moveTo>
                    <a:pt x="112" y="7"/>
                  </a:moveTo>
                  <a:lnTo>
                    <a:pt x="114" y="0"/>
                  </a:lnTo>
                  <a:lnTo>
                    <a:pt x="104" y="0"/>
                  </a:lnTo>
                  <a:lnTo>
                    <a:pt x="67" y="0"/>
                  </a:lnTo>
                  <a:lnTo>
                    <a:pt x="61" y="9"/>
                  </a:lnTo>
                  <a:lnTo>
                    <a:pt x="44" y="6"/>
                  </a:lnTo>
                  <a:lnTo>
                    <a:pt x="41" y="25"/>
                  </a:lnTo>
                  <a:lnTo>
                    <a:pt x="35" y="35"/>
                  </a:lnTo>
                  <a:lnTo>
                    <a:pt x="23" y="40"/>
                  </a:lnTo>
                  <a:lnTo>
                    <a:pt x="16" y="46"/>
                  </a:lnTo>
                  <a:lnTo>
                    <a:pt x="18" y="68"/>
                  </a:lnTo>
                  <a:lnTo>
                    <a:pt x="8" y="70"/>
                  </a:lnTo>
                  <a:lnTo>
                    <a:pt x="12" y="81"/>
                  </a:lnTo>
                  <a:lnTo>
                    <a:pt x="5" y="86"/>
                  </a:lnTo>
                  <a:lnTo>
                    <a:pt x="0" y="100"/>
                  </a:lnTo>
                  <a:lnTo>
                    <a:pt x="1" y="121"/>
                  </a:lnTo>
                  <a:lnTo>
                    <a:pt x="7" y="123"/>
                  </a:lnTo>
                  <a:lnTo>
                    <a:pt x="27" y="126"/>
                  </a:lnTo>
                  <a:lnTo>
                    <a:pt x="41" y="126"/>
                  </a:lnTo>
                  <a:lnTo>
                    <a:pt x="41" y="105"/>
                  </a:lnTo>
                  <a:lnTo>
                    <a:pt x="45" y="92"/>
                  </a:lnTo>
                  <a:lnTo>
                    <a:pt x="53" y="84"/>
                  </a:lnTo>
                  <a:lnTo>
                    <a:pt x="67" y="88"/>
                  </a:lnTo>
                  <a:lnTo>
                    <a:pt x="67" y="39"/>
                  </a:lnTo>
                  <a:lnTo>
                    <a:pt x="100" y="36"/>
                  </a:lnTo>
                  <a:lnTo>
                    <a:pt x="107" y="27"/>
                  </a:lnTo>
                  <a:lnTo>
                    <a:pt x="112" y="7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169">
              <a:extLst>
                <a:ext uri="{FF2B5EF4-FFF2-40B4-BE49-F238E27FC236}">
                  <a16:creationId xmlns:a16="http://schemas.microsoft.com/office/drawing/2014/main" id="{B29CAEB6-9622-458B-BDA9-257C2905F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4643" y="3716727"/>
              <a:ext cx="131960" cy="111783"/>
            </a:xfrm>
            <a:custGeom>
              <a:avLst/>
              <a:gdLst>
                <a:gd name="T0" fmla="*/ 17 w 99"/>
                <a:gd name="T1" fmla="*/ 66 h 84"/>
                <a:gd name="T2" fmla="*/ 18 w 99"/>
                <a:gd name="T3" fmla="*/ 77 h 84"/>
                <a:gd name="T4" fmla="*/ 31 w 99"/>
                <a:gd name="T5" fmla="*/ 77 h 84"/>
                <a:gd name="T6" fmla="*/ 36 w 99"/>
                <a:gd name="T7" fmla="*/ 83 h 84"/>
                <a:gd name="T8" fmla="*/ 43 w 99"/>
                <a:gd name="T9" fmla="*/ 74 h 84"/>
                <a:gd name="T10" fmla="*/ 61 w 99"/>
                <a:gd name="T11" fmla="*/ 68 h 84"/>
                <a:gd name="T12" fmla="*/ 81 w 99"/>
                <a:gd name="T13" fmla="*/ 71 h 84"/>
                <a:gd name="T14" fmla="*/ 98 w 99"/>
                <a:gd name="T15" fmla="*/ 71 h 84"/>
                <a:gd name="T16" fmla="*/ 90 w 99"/>
                <a:gd name="T17" fmla="*/ 54 h 84"/>
                <a:gd name="T18" fmla="*/ 82 w 99"/>
                <a:gd name="T19" fmla="*/ 48 h 84"/>
                <a:gd name="T20" fmla="*/ 79 w 99"/>
                <a:gd name="T21" fmla="*/ 36 h 84"/>
                <a:gd name="T22" fmla="*/ 68 w 99"/>
                <a:gd name="T23" fmla="*/ 28 h 84"/>
                <a:gd name="T24" fmla="*/ 57 w 99"/>
                <a:gd name="T25" fmla="*/ 13 h 84"/>
                <a:gd name="T26" fmla="*/ 47 w 99"/>
                <a:gd name="T27" fmla="*/ 8 h 84"/>
                <a:gd name="T28" fmla="*/ 41 w 99"/>
                <a:gd name="T29" fmla="*/ 0 h 84"/>
                <a:gd name="T30" fmla="*/ 28 w 99"/>
                <a:gd name="T31" fmla="*/ 3 h 84"/>
                <a:gd name="T32" fmla="*/ 10 w 99"/>
                <a:gd name="T33" fmla="*/ 24 h 84"/>
                <a:gd name="T34" fmla="*/ 0 w 99"/>
                <a:gd name="T35" fmla="*/ 28 h 84"/>
                <a:gd name="T36" fmla="*/ 11 w 99"/>
                <a:gd name="T37" fmla="*/ 32 h 84"/>
                <a:gd name="T38" fmla="*/ 21 w 99"/>
                <a:gd name="T39" fmla="*/ 44 h 84"/>
                <a:gd name="T40" fmla="*/ 28 w 99"/>
                <a:gd name="T41" fmla="*/ 50 h 84"/>
                <a:gd name="T42" fmla="*/ 19 w 99"/>
                <a:gd name="T43" fmla="*/ 56 h 84"/>
                <a:gd name="T44" fmla="*/ 17 w 99"/>
                <a:gd name="T4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9" h="84">
                  <a:moveTo>
                    <a:pt x="17" y="66"/>
                  </a:moveTo>
                  <a:lnTo>
                    <a:pt x="18" y="77"/>
                  </a:lnTo>
                  <a:lnTo>
                    <a:pt x="31" y="77"/>
                  </a:lnTo>
                  <a:lnTo>
                    <a:pt x="36" y="83"/>
                  </a:lnTo>
                  <a:lnTo>
                    <a:pt x="43" y="74"/>
                  </a:lnTo>
                  <a:lnTo>
                    <a:pt x="61" y="68"/>
                  </a:lnTo>
                  <a:lnTo>
                    <a:pt x="81" y="71"/>
                  </a:lnTo>
                  <a:lnTo>
                    <a:pt x="98" y="71"/>
                  </a:lnTo>
                  <a:lnTo>
                    <a:pt x="90" y="54"/>
                  </a:lnTo>
                  <a:lnTo>
                    <a:pt x="82" y="48"/>
                  </a:lnTo>
                  <a:lnTo>
                    <a:pt x="79" y="36"/>
                  </a:lnTo>
                  <a:lnTo>
                    <a:pt x="68" y="28"/>
                  </a:lnTo>
                  <a:lnTo>
                    <a:pt x="57" y="13"/>
                  </a:lnTo>
                  <a:lnTo>
                    <a:pt x="47" y="8"/>
                  </a:lnTo>
                  <a:lnTo>
                    <a:pt x="41" y="0"/>
                  </a:lnTo>
                  <a:lnTo>
                    <a:pt x="28" y="3"/>
                  </a:lnTo>
                  <a:lnTo>
                    <a:pt x="10" y="24"/>
                  </a:lnTo>
                  <a:lnTo>
                    <a:pt x="0" y="28"/>
                  </a:lnTo>
                  <a:lnTo>
                    <a:pt x="11" y="32"/>
                  </a:lnTo>
                  <a:lnTo>
                    <a:pt x="21" y="44"/>
                  </a:lnTo>
                  <a:lnTo>
                    <a:pt x="28" y="50"/>
                  </a:lnTo>
                  <a:lnTo>
                    <a:pt x="19" y="56"/>
                  </a:lnTo>
                  <a:lnTo>
                    <a:pt x="17" y="66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170">
              <a:extLst>
                <a:ext uri="{FF2B5EF4-FFF2-40B4-BE49-F238E27FC236}">
                  <a16:creationId xmlns:a16="http://schemas.microsoft.com/office/drawing/2014/main" id="{C22D6D68-98CE-4925-85FC-53C44F2A5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929" y="3235108"/>
              <a:ext cx="72518" cy="142702"/>
            </a:xfrm>
            <a:custGeom>
              <a:avLst/>
              <a:gdLst>
                <a:gd name="T0" fmla="*/ 29 w 55"/>
                <a:gd name="T1" fmla="*/ 106 h 107"/>
                <a:gd name="T2" fmla="*/ 22 w 55"/>
                <a:gd name="T3" fmla="*/ 105 h 107"/>
                <a:gd name="T4" fmla="*/ 18 w 55"/>
                <a:gd name="T5" fmla="*/ 89 h 107"/>
                <a:gd name="T6" fmla="*/ 5 w 55"/>
                <a:gd name="T7" fmla="*/ 85 h 107"/>
                <a:gd name="T8" fmla="*/ 0 w 55"/>
                <a:gd name="T9" fmla="*/ 68 h 107"/>
                <a:gd name="T10" fmla="*/ 3 w 55"/>
                <a:gd name="T11" fmla="*/ 53 h 107"/>
                <a:gd name="T12" fmla="*/ 17 w 55"/>
                <a:gd name="T13" fmla="*/ 48 h 107"/>
                <a:gd name="T14" fmla="*/ 9 w 55"/>
                <a:gd name="T15" fmla="*/ 37 h 107"/>
                <a:gd name="T16" fmla="*/ 11 w 55"/>
                <a:gd name="T17" fmla="*/ 25 h 107"/>
                <a:gd name="T18" fmla="*/ 18 w 55"/>
                <a:gd name="T19" fmla="*/ 25 h 107"/>
                <a:gd name="T20" fmla="*/ 15 w 55"/>
                <a:gd name="T21" fmla="*/ 7 h 107"/>
                <a:gd name="T22" fmla="*/ 25 w 55"/>
                <a:gd name="T23" fmla="*/ 1 h 107"/>
                <a:gd name="T24" fmla="*/ 32 w 55"/>
                <a:gd name="T25" fmla="*/ 0 h 107"/>
                <a:gd name="T26" fmla="*/ 39 w 55"/>
                <a:gd name="T27" fmla="*/ 5 h 107"/>
                <a:gd name="T28" fmla="*/ 51 w 55"/>
                <a:gd name="T29" fmla="*/ 9 h 107"/>
                <a:gd name="T30" fmla="*/ 47 w 55"/>
                <a:gd name="T31" fmla="*/ 21 h 107"/>
                <a:gd name="T32" fmla="*/ 52 w 55"/>
                <a:gd name="T33" fmla="*/ 30 h 107"/>
                <a:gd name="T34" fmla="*/ 51 w 55"/>
                <a:gd name="T35" fmla="*/ 47 h 107"/>
                <a:gd name="T36" fmla="*/ 40 w 55"/>
                <a:gd name="T37" fmla="*/ 50 h 107"/>
                <a:gd name="T38" fmla="*/ 40 w 55"/>
                <a:gd name="T39" fmla="*/ 64 h 107"/>
                <a:gd name="T40" fmla="*/ 47 w 55"/>
                <a:gd name="T41" fmla="*/ 67 h 107"/>
                <a:gd name="T42" fmla="*/ 54 w 55"/>
                <a:gd name="T43" fmla="*/ 75 h 107"/>
                <a:gd name="T44" fmla="*/ 51 w 55"/>
                <a:gd name="T45" fmla="*/ 97 h 107"/>
                <a:gd name="T46" fmla="*/ 43 w 55"/>
                <a:gd name="T47" fmla="*/ 99 h 107"/>
                <a:gd name="T48" fmla="*/ 29 w 55"/>
                <a:gd name="T49" fmla="*/ 10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5" h="107">
                  <a:moveTo>
                    <a:pt x="29" y="106"/>
                  </a:moveTo>
                  <a:lnTo>
                    <a:pt x="22" y="105"/>
                  </a:lnTo>
                  <a:lnTo>
                    <a:pt x="18" y="89"/>
                  </a:lnTo>
                  <a:lnTo>
                    <a:pt x="5" y="85"/>
                  </a:lnTo>
                  <a:lnTo>
                    <a:pt x="0" y="68"/>
                  </a:lnTo>
                  <a:lnTo>
                    <a:pt x="3" y="53"/>
                  </a:lnTo>
                  <a:lnTo>
                    <a:pt x="17" y="48"/>
                  </a:lnTo>
                  <a:lnTo>
                    <a:pt x="9" y="37"/>
                  </a:lnTo>
                  <a:lnTo>
                    <a:pt x="11" y="25"/>
                  </a:lnTo>
                  <a:lnTo>
                    <a:pt x="18" y="25"/>
                  </a:lnTo>
                  <a:lnTo>
                    <a:pt x="15" y="7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39" y="5"/>
                  </a:lnTo>
                  <a:lnTo>
                    <a:pt x="51" y="9"/>
                  </a:lnTo>
                  <a:lnTo>
                    <a:pt x="47" y="21"/>
                  </a:lnTo>
                  <a:lnTo>
                    <a:pt x="52" y="30"/>
                  </a:lnTo>
                  <a:lnTo>
                    <a:pt x="51" y="47"/>
                  </a:lnTo>
                  <a:lnTo>
                    <a:pt x="40" y="50"/>
                  </a:lnTo>
                  <a:lnTo>
                    <a:pt x="40" y="64"/>
                  </a:lnTo>
                  <a:lnTo>
                    <a:pt x="47" y="67"/>
                  </a:lnTo>
                  <a:lnTo>
                    <a:pt x="54" y="75"/>
                  </a:lnTo>
                  <a:lnTo>
                    <a:pt x="51" y="97"/>
                  </a:lnTo>
                  <a:lnTo>
                    <a:pt x="43" y="99"/>
                  </a:lnTo>
                  <a:lnTo>
                    <a:pt x="29" y="106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171">
              <a:extLst>
                <a:ext uri="{FF2B5EF4-FFF2-40B4-BE49-F238E27FC236}">
                  <a16:creationId xmlns:a16="http://schemas.microsoft.com/office/drawing/2014/main" id="{9E981A74-2194-4111-8DE5-C7D816943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702" y="3406350"/>
              <a:ext cx="164058" cy="86810"/>
            </a:xfrm>
            <a:custGeom>
              <a:avLst/>
              <a:gdLst>
                <a:gd name="T0" fmla="*/ 0 w 122"/>
                <a:gd name="T1" fmla="*/ 0 h 65"/>
                <a:gd name="T2" fmla="*/ 16 w 122"/>
                <a:gd name="T3" fmla="*/ 0 h 65"/>
                <a:gd name="T4" fmla="*/ 29 w 122"/>
                <a:gd name="T5" fmla="*/ 12 h 65"/>
                <a:gd name="T6" fmla="*/ 43 w 122"/>
                <a:gd name="T7" fmla="*/ 20 h 65"/>
                <a:gd name="T8" fmla="*/ 49 w 122"/>
                <a:gd name="T9" fmla="*/ 10 h 65"/>
                <a:gd name="T10" fmla="*/ 50 w 122"/>
                <a:gd name="T11" fmla="*/ 26 h 65"/>
                <a:gd name="T12" fmla="*/ 61 w 122"/>
                <a:gd name="T13" fmla="*/ 33 h 65"/>
                <a:gd name="T14" fmla="*/ 76 w 122"/>
                <a:gd name="T15" fmla="*/ 41 h 65"/>
                <a:gd name="T16" fmla="*/ 107 w 122"/>
                <a:gd name="T17" fmla="*/ 42 h 65"/>
                <a:gd name="T18" fmla="*/ 121 w 122"/>
                <a:gd name="T19" fmla="*/ 48 h 65"/>
                <a:gd name="T20" fmla="*/ 113 w 122"/>
                <a:gd name="T21" fmla="*/ 63 h 65"/>
                <a:gd name="T22" fmla="*/ 100 w 122"/>
                <a:gd name="T23" fmla="*/ 63 h 65"/>
                <a:gd name="T24" fmla="*/ 84 w 122"/>
                <a:gd name="T25" fmla="*/ 64 h 65"/>
                <a:gd name="T26" fmla="*/ 72 w 122"/>
                <a:gd name="T27" fmla="*/ 56 h 65"/>
                <a:gd name="T28" fmla="*/ 54 w 122"/>
                <a:gd name="T29" fmla="*/ 53 h 65"/>
                <a:gd name="T30" fmla="*/ 32 w 122"/>
                <a:gd name="T31" fmla="*/ 44 h 65"/>
                <a:gd name="T32" fmla="*/ 14 w 122"/>
                <a:gd name="T33" fmla="*/ 39 h 65"/>
                <a:gd name="T34" fmla="*/ 3 w 122"/>
                <a:gd name="T35" fmla="*/ 25 h 65"/>
                <a:gd name="T36" fmla="*/ 0 w 122"/>
                <a:gd name="T3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2" h="65">
                  <a:moveTo>
                    <a:pt x="0" y="0"/>
                  </a:moveTo>
                  <a:lnTo>
                    <a:pt x="16" y="0"/>
                  </a:lnTo>
                  <a:lnTo>
                    <a:pt x="29" y="12"/>
                  </a:lnTo>
                  <a:lnTo>
                    <a:pt x="43" y="20"/>
                  </a:lnTo>
                  <a:lnTo>
                    <a:pt x="49" y="10"/>
                  </a:lnTo>
                  <a:lnTo>
                    <a:pt x="50" y="26"/>
                  </a:lnTo>
                  <a:lnTo>
                    <a:pt x="61" y="33"/>
                  </a:lnTo>
                  <a:lnTo>
                    <a:pt x="76" y="41"/>
                  </a:lnTo>
                  <a:lnTo>
                    <a:pt x="107" y="42"/>
                  </a:lnTo>
                  <a:lnTo>
                    <a:pt x="121" y="48"/>
                  </a:lnTo>
                  <a:lnTo>
                    <a:pt x="113" y="63"/>
                  </a:lnTo>
                  <a:lnTo>
                    <a:pt x="100" y="63"/>
                  </a:lnTo>
                  <a:lnTo>
                    <a:pt x="84" y="64"/>
                  </a:lnTo>
                  <a:lnTo>
                    <a:pt x="72" y="56"/>
                  </a:lnTo>
                  <a:lnTo>
                    <a:pt x="54" y="53"/>
                  </a:lnTo>
                  <a:lnTo>
                    <a:pt x="32" y="44"/>
                  </a:lnTo>
                  <a:lnTo>
                    <a:pt x="14" y="39"/>
                  </a:lnTo>
                  <a:lnTo>
                    <a:pt x="3" y="25"/>
                  </a:lnTo>
                  <a:lnTo>
                    <a:pt x="0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172">
              <a:extLst>
                <a:ext uri="{FF2B5EF4-FFF2-40B4-BE49-F238E27FC236}">
                  <a16:creationId xmlns:a16="http://schemas.microsoft.com/office/drawing/2014/main" id="{0371BB93-EAAE-428F-91BD-E04E14EA8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972" y="3610889"/>
              <a:ext cx="153359" cy="263998"/>
            </a:xfrm>
            <a:custGeom>
              <a:avLst/>
              <a:gdLst>
                <a:gd name="T0" fmla="*/ 14 w 115"/>
                <a:gd name="T1" fmla="*/ 178 h 199"/>
                <a:gd name="T2" fmla="*/ 21 w 115"/>
                <a:gd name="T3" fmla="*/ 167 h 199"/>
                <a:gd name="T4" fmla="*/ 30 w 115"/>
                <a:gd name="T5" fmla="*/ 146 h 199"/>
                <a:gd name="T6" fmla="*/ 18 w 115"/>
                <a:gd name="T7" fmla="*/ 135 h 199"/>
                <a:gd name="T8" fmla="*/ 13 w 115"/>
                <a:gd name="T9" fmla="*/ 116 h 199"/>
                <a:gd name="T10" fmla="*/ 11 w 115"/>
                <a:gd name="T11" fmla="*/ 105 h 199"/>
                <a:gd name="T12" fmla="*/ 15 w 115"/>
                <a:gd name="T13" fmla="*/ 79 h 199"/>
                <a:gd name="T14" fmla="*/ 3 w 115"/>
                <a:gd name="T15" fmla="*/ 65 h 199"/>
                <a:gd name="T16" fmla="*/ 0 w 115"/>
                <a:gd name="T17" fmla="*/ 54 h 199"/>
                <a:gd name="T18" fmla="*/ 2 w 115"/>
                <a:gd name="T19" fmla="*/ 27 h 199"/>
                <a:gd name="T20" fmla="*/ 16 w 115"/>
                <a:gd name="T21" fmla="*/ 21 h 199"/>
                <a:gd name="T22" fmla="*/ 25 w 115"/>
                <a:gd name="T23" fmla="*/ 14 h 199"/>
                <a:gd name="T24" fmla="*/ 32 w 115"/>
                <a:gd name="T25" fmla="*/ 0 h 199"/>
                <a:gd name="T26" fmla="*/ 34 w 115"/>
                <a:gd name="T27" fmla="*/ 13 h 199"/>
                <a:gd name="T28" fmla="*/ 38 w 115"/>
                <a:gd name="T29" fmla="*/ 27 h 199"/>
                <a:gd name="T30" fmla="*/ 45 w 115"/>
                <a:gd name="T31" fmla="*/ 34 h 199"/>
                <a:gd name="T32" fmla="*/ 56 w 115"/>
                <a:gd name="T33" fmla="*/ 38 h 199"/>
                <a:gd name="T34" fmla="*/ 70 w 115"/>
                <a:gd name="T35" fmla="*/ 58 h 199"/>
                <a:gd name="T36" fmla="*/ 82 w 115"/>
                <a:gd name="T37" fmla="*/ 48 h 199"/>
                <a:gd name="T38" fmla="*/ 93 w 115"/>
                <a:gd name="T39" fmla="*/ 60 h 199"/>
                <a:gd name="T40" fmla="*/ 101 w 115"/>
                <a:gd name="T41" fmla="*/ 80 h 199"/>
                <a:gd name="T42" fmla="*/ 106 w 115"/>
                <a:gd name="T43" fmla="*/ 91 h 199"/>
                <a:gd name="T44" fmla="*/ 114 w 115"/>
                <a:gd name="T45" fmla="*/ 93 h 199"/>
                <a:gd name="T46" fmla="*/ 114 w 115"/>
                <a:gd name="T47" fmla="*/ 116 h 199"/>
                <a:gd name="T48" fmla="*/ 99 w 115"/>
                <a:gd name="T49" fmla="*/ 119 h 199"/>
                <a:gd name="T50" fmla="*/ 85 w 115"/>
                <a:gd name="T51" fmla="*/ 110 h 199"/>
                <a:gd name="T52" fmla="*/ 70 w 115"/>
                <a:gd name="T53" fmla="*/ 124 h 199"/>
                <a:gd name="T54" fmla="*/ 64 w 115"/>
                <a:gd name="T55" fmla="*/ 141 h 199"/>
                <a:gd name="T56" fmla="*/ 50 w 115"/>
                <a:gd name="T57" fmla="*/ 139 h 199"/>
                <a:gd name="T58" fmla="*/ 40 w 115"/>
                <a:gd name="T59" fmla="*/ 170 h 199"/>
                <a:gd name="T60" fmla="*/ 49 w 115"/>
                <a:gd name="T61" fmla="*/ 185 h 199"/>
                <a:gd name="T62" fmla="*/ 36 w 115"/>
                <a:gd name="T63" fmla="*/ 198 h 199"/>
                <a:gd name="T64" fmla="*/ 25 w 115"/>
                <a:gd name="T65" fmla="*/ 190 h 199"/>
                <a:gd name="T66" fmla="*/ 14 w 115"/>
                <a:gd name="T67" fmla="*/ 17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5" h="199">
                  <a:moveTo>
                    <a:pt x="14" y="178"/>
                  </a:moveTo>
                  <a:lnTo>
                    <a:pt x="21" y="167"/>
                  </a:lnTo>
                  <a:lnTo>
                    <a:pt x="30" y="146"/>
                  </a:lnTo>
                  <a:lnTo>
                    <a:pt x="18" y="135"/>
                  </a:lnTo>
                  <a:lnTo>
                    <a:pt x="13" y="116"/>
                  </a:lnTo>
                  <a:lnTo>
                    <a:pt x="11" y="105"/>
                  </a:lnTo>
                  <a:lnTo>
                    <a:pt x="15" y="79"/>
                  </a:lnTo>
                  <a:lnTo>
                    <a:pt x="3" y="65"/>
                  </a:lnTo>
                  <a:lnTo>
                    <a:pt x="0" y="54"/>
                  </a:lnTo>
                  <a:lnTo>
                    <a:pt x="2" y="27"/>
                  </a:lnTo>
                  <a:lnTo>
                    <a:pt x="16" y="21"/>
                  </a:lnTo>
                  <a:lnTo>
                    <a:pt x="25" y="14"/>
                  </a:lnTo>
                  <a:lnTo>
                    <a:pt x="32" y="0"/>
                  </a:lnTo>
                  <a:lnTo>
                    <a:pt x="34" y="13"/>
                  </a:lnTo>
                  <a:lnTo>
                    <a:pt x="38" y="27"/>
                  </a:lnTo>
                  <a:lnTo>
                    <a:pt x="45" y="34"/>
                  </a:lnTo>
                  <a:lnTo>
                    <a:pt x="56" y="38"/>
                  </a:lnTo>
                  <a:lnTo>
                    <a:pt x="70" y="58"/>
                  </a:lnTo>
                  <a:lnTo>
                    <a:pt x="82" y="48"/>
                  </a:lnTo>
                  <a:lnTo>
                    <a:pt x="93" y="60"/>
                  </a:lnTo>
                  <a:lnTo>
                    <a:pt x="101" y="80"/>
                  </a:lnTo>
                  <a:lnTo>
                    <a:pt x="106" y="91"/>
                  </a:lnTo>
                  <a:lnTo>
                    <a:pt x="114" y="93"/>
                  </a:lnTo>
                  <a:lnTo>
                    <a:pt x="114" y="116"/>
                  </a:lnTo>
                  <a:lnTo>
                    <a:pt x="99" y="119"/>
                  </a:lnTo>
                  <a:lnTo>
                    <a:pt x="85" y="110"/>
                  </a:lnTo>
                  <a:lnTo>
                    <a:pt x="70" y="124"/>
                  </a:lnTo>
                  <a:lnTo>
                    <a:pt x="64" y="141"/>
                  </a:lnTo>
                  <a:lnTo>
                    <a:pt x="50" y="139"/>
                  </a:lnTo>
                  <a:lnTo>
                    <a:pt x="40" y="170"/>
                  </a:lnTo>
                  <a:lnTo>
                    <a:pt x="49" y="185"/>
                  </a:lnTo>
                  <a:lnTo>
                    <a:pt x="36" y="198"/>
                  </a:lnTo>
                  <a:lnTo>
                    <a:pt x="25" y="190"/>
                  </a:lnTo>
                  <a:lnTo>
                    <a:pt x="14" y="178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173">
              <a:extLst>
                <a:ext uri="{FF2B5EF4-FFF2-40B4-BE49-F238E27FC236}">
                  <a16:creationId xmlns:a16="http://schemas.microsoft.com/office/drawing/2014/main" id="{F0C8D27E-FC28-44EF-A882-D819EC7A4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791" y="2085168"/>
              <a:ext cx="257975" cy="219999"/>
            </a:xfrm>
            <a:custGeom>
              <a:avLst/>
              <a:gdLst>
                <a:gd name="T0" fmla="*/ 47 w 193"/>
                <a:gd name="T1" fmla="*/ 94 h 166"/>
                <a:gd name="T2" fmla="*/ 58 w 193"/>
                <a:gd name="T3" fmla="*/ 84 h 166"/>
                <a:gd name="T4" fmla="*/ 63 w 193"/>
                <a:gd name="T5" fmla="*/ 77 h 166"/>
                <a:gd name="T6" fmla="*/ 80 w 193"/>
                <a:gd name="T7" fmla="*/ 64 h 166"/>
                <a:gd name="T8" fmla="*/ 100 w 193"/>
                <a:gd name="T9" fmla="*/ 53 h 166"/>
                <a:gd name="T10" fmla="*/ 122 w 193"/>
                <a:gd name="T11" fmla="*/ 37 h 166"/>
                <a:gd name="T12" fmla="*/ 135 w 193"/>
                <a:gd name="T13" fmla="*/ 32 h 166"/>
                <a:gd name="T14" fmla="*/ 162 w 193"/>
                <a:gd name="T15" fmla="*/ 23 h 166"/>
                <a:gd name="T16" fmla="*/ 183 w 193"/>
                <a:gd name="T17" fmla="*/ 16 h 166"/>
                <a:gd name="T18" fmla="*/ 192 w 193"/>
                <a:gd name="T19" fmla="*/ 11 h 166"/>
                <a:gd name="T20" fmla="*/ 185 w 193"/>
                <a:gd name="T21" fmla="*/ 2 h 166"/>
                <a:gd name="T22" fmla="*/ 161 w 193"/>
                <a:gd name="T23" fmla="*/ 0 h 166"/>
                <a:gd name="T24" fmla="*/ 145 w 193"/>
                <a:gd name="T25" fmla="*/ 13 h 166"/>
                <a:gd name="T26" fmla="*/ 122 w 193"/>
                <a:gd name="T27" fmla="*/ 19 h 166"/>
                <a:gd name="T28" fmla="*/ 94 w 193"/>
                <a:gd name="T29" fmla="*/ 20 h 166"/>
                <a:gd name="T30" fmla="*/ 80 w 193"/>
                <a:gd name="T31" fmla="*/ 32 h 166"/>
                <a:gd name="T32" fmla="*/ 64 w 193"/>
                <a:gd name="T33" fmla="*/ 32 h 166"/>
                <a:gd name="T34" fmla="*/ 57 w 193"/>
                <a:gd name="T35" fmla="*/ 44 h 166"/>
                <a:gd name="T36" fmla="*/ 32 w 193"/>
                <a:gd name="T37" fmla="*/ 49 h 166"/>
                <a:gd name="T38" fmla="*/ 28 w 193"/>
                <a:gd name="T39" fmla="*/ 67 h 166"/>
                <a:gd name="T40" fmla="*/ 27 w 193"/>
                <a:gd name="T41" fmla="*/ 77 h 166"/>
                <a:gd name="T42" fmla="*/ 16 w 193"/>
                <a:gd name="T43" fmla="*/ 76 h 166"/>
                <a:gd name="T44" fmla="*/ 16 w 193"/>
                <a:gd name="T45" fmla="*/ 79 h 166"/>
                <a:gd name="T46" fmla="*/ 17 w 193"/>
                <a:gd name="T47" fmla="*/ 84 h 166"/>
                <a:gd name="T48" fmla="*/ 13 w 193"/>
                <a:gd name="T49" fmla="*/ 92 h 166"/>
                <a:gd name="T50" fmla="*/ 6 w 193"/>
                <a:gd name="T51" fmla="*/ 97 h 166"/>
                <a:gd name="T52" fmla="*/ 2 w 193"/>
                <a:gd name="T53" fmla="*/ 113 h 166"/>
                <a:gd name="T54" fmla="*/ 0 w 193"/>
                <a:gd name="T55" fmla="*/ 132 h 166"/>
                <a:gd name="T56" fmla="*/ 12 w 193"/>
                <a:gd name="T57" fmla="*/ 139 h 166"/>
                <a:gd name="T58" fmla="*/ 23 w 193"/>
                <a:gd name="T59" fmla="*/ 162 h 166"/>
                <a:gd name="T60" fmla="*/ 41 w 193"/>
                <a:gd name="T61" fmla="*/ 165 h 166"/>
                <a:gd name="T62" fmla="*/ 66 w 193"/>
                <a:gd name="T63" fmla="*/ 162 h 166"/>
                <a:gd name="T64" fmla="*/ 68 w 193"/>
                <a:gd name="T65" fmla="*/ 152 h 166"/>
                <a:gd name="T66" fmla="*/ 53 w 193"/>
                <a:gd name="T67" fmla="*/ 144 h 166"/>
                <a:gd name="T68" fmla="*/ 43 w 193"/>
                <a:gd name="T69" fmla="*/ 134 h 166"/>
                <a:gd name="T70" fmla="*/ 43 w 193"/>
                <a:gd name="T71" fmla="*/ 114 h 166"/>
                <a:gd name="T72" fmla="*/ 47 w 193"/>
                <a:gd name="T73" fmla="*/ 98 h 166"/>
                <a:gd name="T74" fmla="*/ 47 w 193"/>
                <a:gd name="T75" fmla="*/ 9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3" h="166">
                  <a:moveTo>
                    <a:pt x="47" y="94"/>
                  </a:moveTo>
                  <a:lnTo>
                    <a:pt x="58" y="84"/>
                  </a:lnTo>
                  <a:lnTo>
                    <a:pt x="63" y="77"/>
                  </a:lnTo>
                  <a:lnTo>
                    <a:pt x="80" y="64"/>
                  </a:lnTo>
                  <a:lnTo>
                    <a:pt x="100" y="53"/>
                  </a:lnTo>
                  <a:lnTo>
                    <a:pt x="122" y="37"/>
                  </a:lnTo>
                  <a:lnTo>
                    <a:pt x="135" y="32"/>
                  </a:lnTo>
                  <a:lnTo>
                    <a:pt x="162" y="23"/>
                  </a:lnTo>
                  <a:lnTo>
                    <a:pt x="183" y="16"/>
                  </a:lnTo>
                  <a:lnTo>
                    <a:pt x="192" y="11"/>
                  </a:lnTo>
                  <a:lnTo>
                    <a:pt x="185" y="2"/>
                  </a:lnTo>
                  <a:lnTo>
                    <a:pt x="161" y="0"/>
                  </a:lnTo>
                  <a:lnTo>
                    <a:pt x="145" y="13"/>
                  </a:lnTo>
                  <a:lnTo>
                    <a:pt x="122" y="19"/>
                  </a:lnTo>
                  <a:lnTo>
                    <a:pt x="94" y="20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57" y="44"/>
                  </a:lnTo>
                  <a:lnTo>
                    <a:pt x="32" y="49"/>
                  </a:lnTo>
                  <a:lnTo>
                    <a:pt x="28" y="67"/>
                  </a:lnTo>
                  <a:lnTo>
                    <a:pt x="27" y="77"/>
                  </a:lnTo>
                  <a:lnTo>
                    <a:pt x="16" y="76"/>
                  </a:lnTo>
                  <a:lnTo>
                    <a:pt x="16" y="79"/>
                  </a:lnTo>
                  <a:lnTo>
                    <a:pt x="17" y="84"/>
                  </a:lnTo>
                  <a:lnTo>
                    <a:pt x="13" y="92"/>
                  </a:lnTo>
                  <a:lnTo>
                    <a:pt x="6" y="97"/>
                  </a:lnTo>
                  <a:lnTo>
                    <a:pt x="2" y="113"/>
                  </a:lnTo>
                  <a:lnTo>
                    <a:pt x="0" y="132"/>
                  </a:lnTo>
                  <a:lnTo>
                    <a:pt x="12" y="139"/>
                  </a:lnTo>
                  <a:lnTo>
                    <a:pt x="23" y="162"/>
                  </a:lnTo>
                  <a:lnTo>
                    <a:pt x="41" y="165"/>
                  </a:lnTo>
                  <a:lnTo>
                    <a:pt x="66" y="162"/>
                  </a:lnTo>
                  <a:lnTo>
                    <a:pt x="68" y="152"/>
                  </a:lnTo>
                  <a:lnTo>
                    <a:pt x="53" y="144"/>
                  </a:lnTo>
                  <a:lnTo>
                    <a:pt x="43" y="134"/>
                  </a:lnTo>
                  <a:lnTo>
                    <a:pt x="43" y="114"/>
                  </a:lnTo>
                  <a:lnTo>
                    <a:pt x="47" y="98"/>
                  </a:lnTo>
                  <a:lnTo>
                    <a:pt x="47" y="9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Freeform 174">
              <a:extLst>
                <a:ext uri="{FF2B5EF4-FFF2-40B4-BE49-F238E27FC236}">
                  <a16:creationId xmlns:a16="http://schemas.microsoft.com/office/drawing/2014/main" id="{FFC87261-0605-4393-AD86-D74A51CBB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128" y="1910359"/>
              <a:ext cx="90351" cy="68973"/>
            </a:xfrm>
            <a:custGeom>
              <a:avLst/>
              <a:gdLst>
                <a:gd name="T0" fmla="*/ 33 w 67"/>
                <a:gd name="T1" fmla="*/ 7 h 52"/>
                <a:gd name="T2" fmla="*/ 22 w 67"/>
                <a:gd name="T3" fmla="*/ 17 h 52"/>
                <a:gd name="T4" fmla="*/ 11 w 67"/>
                <a:gd name="T5" fmla="*/ 19 h 52"/>
                <a:gd name="T6" fmla="*/ 0 w 67"/>
                <a:gd name="T7" fmla="*/ 26 h 52"/>
                <a:gd name="T8" fmla="*/ 8 w 67"/>
                <a:gd name="T9" fmla="*/ 40 h 52"/>
                <a:gd name="T10" fmla="*/ 25 w 67"/>
                <a:gd name="T11" fmla="*/ 51 h 52"/>
                <a:gd name="T12" fmla="*/ 48 w 67"/>
                <a:gd name="T13" fmla="*/ 41 h 52"/>
                <a:gd name="T14" fmla="*/ 66 w 67"/>
                <a:gd name="T15" fmla="*/ 32 h 52"/>
                <a:gd name="T16" fmla="*/ 62 w 67"/>
                <a:gd name="T17" fmla="*/ 11 h 52"/>
                <a:gd name="T18" fmla="*/ 43 w 67"/>
                <a:gd name="T19" fmla="*/ 0 h 52"/>
                <a:gd name="T20" fmla="*/ 33 w 67"/>
                <a:gd name="T21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52">
                  <a:moveTo>
                    <a:pt x="33" y="7"/>
                  </a:moveTo>
                  <a:lnTo>
                    <a:pt x="22" y="17"/>
                  </a:lnTo>
                  <a:lnTo>
                    <a:pt x="11" y="19"/>
                  </a:lnTo>
                  <a:lnTo>
                    <a:pt x="0" y="26"/>
                  </a:lnTo>
                  <a:lnTo>
                    <a:pt x="8" y="40"/>
                  </a:lnTo>
                  <a:lnTo>
                    <a:pt x="25" y="51"/>
                  </a:lnTo>
                  <a:lnTo>
                    <a:pt x="48" y="41"/>
                  </a:lnTo>
                  <a:lnTo>
                    <a:pt x="66" y="32"/>
                  </a:lnTo>
                  <a:lnTo>
                    <a:pt x="62" y="11"/>
                  </a:lnTo>
                  <a:lnTo>
                    <a:pt x="43" y="0"/>
                  </a:lnTo>
                  <a:lnTo>
                    <a:pt x="33" y="7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Freeform 175">
              <a:extLst>
                <a:ext uri="{FF2B5EF4-FFF2-40B4-BE49-F238E27FC236}">
                  <a16:creationId xmlns:a16="http://schemas.microsoft.com/office/drawing/2014/main" id="{C940816F-5C66-4602-88E8-514D1819D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758" y="1960304"/>
              <a:ext cx="86784" cy="58270"/>
            </a:xfrm>
            <a:custGeom>
              <a:avLst/>
              <a:gdLst>
                <a:gd name="T0" fmla="*/ 17 w 64"/>
                <a:gd name="T1" fmla="*/ 15 h 44"/>
                <a:gd name="T2" fmla="*/ 24 w 64"/>
                <a:gd name="T3" fmla="*/ 3 h 44"/>
                <a:gd name="T4" fmla="*/ 36 w 64"/>
                <a:gd name="T5" fmla="*/ 0 h 44"/>
                <a:gd name="T6" fmla="*/ 46 w 64"/>
                <a:gd name="T7" fmla="*/ 3 h 44"/>
                <a:gd name="T8" fmla="*/ 56 w 64"/>
                <a:gd name="T9" fmla="*/ 17 h 44"/>
                <a:gd name="T10" fmla="*/ 56 w 64"/>
                <a:gd name="T11" fmla="*/ 28 h 44"/>
                <a:gd name="T12" fmla="*/ 63 w 64"/>
                <a:gd name="T13" fmla="*/ 26 h 44"/>
                <a:gd name="T14" fmla="*/ 63 w 64"/>
                <a:gd name="T15" fmla="*/ 37 h 44"/>
                <a:gd name="T16" fmla="*/ 41 w 64"/>
                <a:gd name="T17" fmla="*/ 43 h 44"/>
                <a:gd name="T18" fmla="*/ 21 w 64"/>
                <a:gd name="T19" fmla="*/ 34 h 44"/>
                <a:gd name="T20" fmla="*/ 0 w 64"/>
                <a:gd name="T21" fmla="*/ 26 h 44"/>
                <a:gd name="T22" fmla="*/ 4 w 64"/>
                <a:gd name="T23" fmla="*/ 16 h 44"/>
                <a:gd name="T24" fmla="*/ 17 w 64"/>
                <a:gd name="T25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44">
                  <a:moveTo>
                    <a:pt x="17" y="15"/>
                  </a:moveTo>
                  <a:lnTo>
                    <a:pt x="24" y="3"/>
                  </a:lnTo>
                  <a:lnTo>
                    <a:pt x="36" y="0"/>
                  </a:lnTo>
                  <a:lnTo>
                    <a:pt x="46" y="3"/>
                  </a:lnTo>
                  <a:lnTo>
                    <a:pt x="56" y="17"/>
                  </a:lnTo>
                  <a:lnTo>
                    <a:pt x="56" y="28"/>
                  </a:lnTo>
                  <a:lnTo>
                    <a:pt x="63" y="26"/>
                  </a:lnTo>
                  <a:lnTo>
                    <a:pt x="63" y="37"/>
                  </a:lnTo>
                  <a:lnTo>
                    <a:pt x="41" y="43"/>
                  </a:lnTo>
                  <a:lnTo>
                    <a:pt x="21" y="34"/>
                  </a:lnTo>
                  <a:lnTo>
                    <a:pt x="0" y="26"/>
                  </a:lnTo>
                  <a:lnTo>
                    <a:pt x="4" y="16"/>
                  </a:lnTo>
                  <a:lnTo>
                    <a:pt x="17" y="15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Freeform 176">
              <a:extLst>
                <a:ext uri="{FF2B5EF4-FFF2-40B4-BE49-F238E27FC236}">
                  <a16:creationId xmlns:a16="http://schemas.microsoft.com/office/drawing/2014/main" id="{0CAFA41C-D246-49F6-B050-30375E30E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053" y="1984088"/>
              <a:ext cx="71330" cy="57081"/>
            </a:xfrm>
            <a:custGeom>
              <a:avLst/>
              <a:gdLst>
                <a:gd name="T0" fmla="*/ 7 w 54"/>
                <a:gd name="T1" fmla="*/ 19 h 43"/>
                <a:gd name="T2" fmla="*/ 12 w 54"/>
                <a:gd name="T3" fmla="*/ 8 h 43"/>
                <a:gd name="T4" fmla="*/ 24 w 54"/>
                <a:gd name="T5" fmla="*/ 0 h 43"/>
                <a:gd name="T6" fmla="*/ 27 w 54"/>
                <a:gd name="T7" fmla="*/ 8 h 43"/>
                <a:gd name="T8" fmla="*/ 33 w 54"/>
                <a:gd name="T9" fmla="*/ 11 h 43"/>
                <a:gd name="T10" fmla="*/ 41 w 54"/>
                <a:gd name="T11" fmla="*/ 11 h 43"/>
                <a:gd name="T12" fmla="*/ 51 w 54"/>
                <a:gd name="T13" fmla="*/ 15 h 43"/>
                <a:gd name="T14" fmla="*/ 53 w 54"/>
                <a:gd name="T15" fmla="*/ 27 h 43"/>
                <a:gd name="T16" fmla="*/ 46 w 54"/>
                <a:gd name="T17" fmla="*/ 39 h 43"/>
                <a:gd name="T18" fmla="*/ 29 w 54"/>
                <a:gd name="T19" fmla="*/ 42 h 43"/>
                <a:gd name="T20" fmla="*/ 7 w 54"/>
                <a:gd name="T21" fmla="*/ 39 h 43"/>
                <a:gd name="T22" fmla="*/ 0 w 54"/>
                <a:gd name="T23" fmla="*/ 33 h 43"/>
                <a:gd name="T24" fmla="*/ 7 w 54"/>
                <a:gd name="T25" fmla="*/ 1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43">
                  <a:moveTo>
                    <a:pt x="7" y="19"/>
                  </a:moveTo>
                  <a:lnTo>
                    <a:pt x="12" y="8"/>
                  </a:lnTo>
                  <a:lnTo>
                    <a:pt x="24" y="0"/>
                  </a:lnTo>
                  <a:lnTo>
                    <a:pt x="27" y="8"/>
                  </a:lnTo>
                  <a:lnTo>
                    <a:pt x="33" y="11"/>
                  </a:lnTo>
                  <a:lnTo>
                    <a:pt x="41" y="11"/>
                  </a:lnTo>
                  <a:lnTo>
                    <a:pt x="51" y="15"/>
                  </a:lnTo>
                  <a:lnTo>
                    <a:pt x="53" y="27"/>
                  </a:lnTo>
                  <a:lnTo>
                    <a:pt x="46" y="39"/>
                  </a:lnTo>
                  <a:lnTo>
                    <a:pt x="29" y="42"/>
                  </a:lnTo>
                  <a:lnTo>
                    <a:pt x="7" y="39"/>
                  </a:lnTo>
                  <a:lnTo>
                    <a:pt x="0" y="33"/>
                  </a:lnTo>
                  <a:lnTo>
                    <a:pt x="7" y="1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Freeform 177">
              <a:extLst>
                <a:ext uri="{FF2B5EF4-FFF2-40B4-BE49-F238E27FC236}">
                  <a16:creationId xmlns:a16="http://schemas.microsoft.com/office/drawing/2014/main" id="{FB19AE3B-087D-4F8A-BD78-3F9CFAE92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7753" y="2105385"/>
              <a:ext cx="126016" cy="58270"/>
            </a:xfrm>
            <a:custGeom>
              <a:avLst/>
              <a:gdLst>
                <a:gd name="T0" fmla="*/ 51 w 94"/>
                <a:gd name="T1" fmla="*/ 4 h 44"/>
                <a:gd name="T2" fmla="*/ 49 w 94"/>
                <a:gd name="T3" fmla="*/ 15 h 44"/>
                <a:gd name="T4" fmla="*/ 33 w 94"/>
                <a:gd name="T5" fmla="*/ 15 h 44"/>
                <a:gd name="T6" fmla="*/ 28 w 94"/>
                <a:gd name="T7" fmla="*/ 8 h 44"/>
                <a:gd name="T8" fmla="*/ 13 w 94"/>
                <a:gd name="T9" fmla="*/ 0 h 44"/>
                <a:gd name="T10" fmla="*/ 0 w 94"/>
                <a:gd name="T11" fmla="*/ 8 h 44"/>
                <a:gd name="T12" fmla="*/ 0 w 94"/>
                <a:gd name="T13" fmla="*/ 26 h 44"/>
                <a:gd name="T14" fmla="*/ 19 w 94"/>
                <a:gd name="T15" fmla="*/ 40 h 44"/>
                <a:gd name="T16" fmla="*/ 43 w 94"/>
                <a:gd name="T17" fmla="*/ 43 h 44"/>
                <a:gd name="T18" fmla="*/ 53 w 94"/>
                <a:gd name="T19" fmla="*/ 34 h 44"/>
                <a:gd name="T20" fmla="*/ 67 w 94"/>
                <a:gd name="T21" fmla="*/ 40 h 44"/>
                <a:gd name="T22" fmla="*/ 86 w 94"/>
                <a:gd name="T23" fmla="*/ 39 h 44"/>
                <a:gd name="T24" fmla="*/ 93 w 94"/>
                <a:gd name="T25" fmla="*/ 29 h 44"/>
                <a:gd name="T26" fmla="*/ 79 w 94"/>
                <a:gd name="T27" fmla="*/ 23 h 44"/>
                <a:gd name="T28" fmla="*/ 71 w 94"/>
                <a:gd name="T29" fmla="*/ 8 h 44"/>
                <a:gd name="T30" fmla="*/ 57 w 94"/>
                <a:gd name="T31" fmla="*/ 1 h 44"/>
                <a:gd name="T32" fmla="*/ 51 w 94"/>
                <a:gd name="T3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44">
                  <a:moveTo>
                    <a:pt x="51" y="4"/>
                  </a:moveTo>
                  <a:lnTo>
                    <a:pt x="49" y="15"/>
                  </a:lnTo>
                  <a:lnTo>
                    <a:pt x="33" y="15"/>
                  </a:lnTo>
                  <a:lnTo>
                    <a:pt x="28" y="8"/>
                  </a:lnTo>
                  <a:lnTo>
                    <a:pt x="13" y="0"/>
                  </a:lnTo>
                  <a:lnTo>
                    <a:pt x="0" y="8"/>
                  </a:lnTo>
                  <a:lnTo>
                    <a:pt x="0" y="26"/>
                  </a:lnTo>
                  <a:lnTo>
                    <a:pt x="19" y="40"/>
                  </a:lnTo>
                  <a:lnTo>
                    <a:pt x="43" y="43"/>
                  </a:lnTo>
                  <a:lnTo>
                    <a:pt x="53" y="34"/>
                  </a:lnTo>
                  <a:lnTo>
                    <a:pt x="67" y="40"/>
                  </a:lnTo>
                  <a:lnTo>
                    <a:pt x="86" y="39"/>
                  </a:lnTo>
                  <a:lnTo>
                    <a:pt x="93" y="29"/>
                  </a:lnTo>
                  <a:lnTo>
                    <a:pt x="79" y="23"/>
                  </a:lnTo>
                  <a:lnTo>
                    <a:pt x="71" y="8"/>
                  </a:lnTo>
                  <a:lnTo>
                    <a:pt x="57" y="1"/>
                  </a:lnTo>
                  <a:lnTo>
                    <a:pt x="51" y="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178">
              <a:extLst>
                <a:ext uri="{FF2B5EF4-FFF2-40B4-BE49-F238E27FC236}">
                  <a16:creationId xmlns:a16="http://schemas.microsoft.com/office/drawing/2014/main" id="{80A443FB-1DAB-4955-BC48-0E6FBE192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489" y="2124411"/>
              <a:ext cx="76085" cy="30919"/>
            </a:xfrm>
            <a:custGeom>
              <a:avLst/>
              <a:gdLst>
                <a:gd name="T0" fmla="*/ 1 w 58"/>
                <a:gd name="T1" fmla="*/ 0 h 23"/>
                <a:gd name="T2" fmla="*/ 9 w 58"/>
                <a:gd name="T3" fmla="*/ 6 h 23"/>
                <a:gd name="T4" fmla="*/ 30 w 58"/>
                <a:gd name="T5" fmla="*/ 6 h 23"/>
                <a:gd name="T6" fmla="*/ 54 w 58"/>
                <a:gd name="T7" fmla="*/ 6 h 23"/>
                <a:gd name="T8" fmla="*/ 57 w 58"/>
                <a:gd name="T9" fmla="*/ 19 h 23"/>
                <a:gd name="T10" fmla="*/ 26 w 58"/>
                <a:gd name="T11" fmla="*/ 22 h 23"/>
                <a:gd name="T12" fmla="*/ 9 w 58"/>
                <a:gd name="T13" fmla="*/ 17 h 23"/>
                <a:gd name="T14" fmla="*/ 0 w 58"/>
                <a:gd name="T15" fmla="*/ 7 h 23"/>
                <a:gd name="T16" fmla="*/ 1 w 58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23">
                  <a:moveTo>
                    <a:pt x="1" y="0"/>
                  </a:moveTo>
                  <a:lnTo>
                    <a:pt x="9" y="6"/>
                  </a:lnTo>
                  <a:lnTo>
                    <a:pt x="30" y="6"/>
                  </a:lnTo>
                  <a:lnTo>
                    <a:pt x="54" y="6"/>
                  </a:lnTo>
                  <a:lnTo>
                    <a:pt x="57" y="19"/>
                  </a:lnTo>
                  <a:lnTo>
                    <a:pt x="26" y="22"/>
                  </a:lnTo>
                  <a:lnTo>
                    <a:pt x="9" y="17"/>
                  </a:lnTo>
                  <a:lnTo>
                    <a:pt x="0" y="7"/>
                  </a:lnTo>
                  <a:lnTo>
                    <a:pt x="1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Freeform 179">
              <a:extLst>
                <a:ext uri="{FF2B5EF4-FFF2-40B4-BE49-F238E27FC236}">
                  <a16:creationId xmlns:a16="http://schemas.microsoft.com/office/drawing/2014/main" id="{271E6E66-6E09-4981-BC64-ED4EC2D18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169" y="2259978"/>
              <a:ext cx="53497" cy="35675"/>
            </a:xfrm>
            <a:custGeom>
              <a:avLst/>
              <a:gdLst>
                <a:gd name="T0" fmla="*/ 15 w 41"/>
                <a:gd name="T1" fmla="*/ 2 h 27"/>
                <a:gd name="T2" fmla="*/ 3 w 41"/>
                <a:gd name="T3" fmla="*/ 13 h 27"/>
                <a:gd name="T4" fmla="*/ 0 w 41"/>
                <a:gd name="T5" fmla="*/ 26 h 27"/>
                <a:gd name="T6" fmla="*/ 20 w 41"/>
                <a:gd name="T7" fmla="*/ 24 h 27"/>
                <a:gd name="T8" fmla="*/ 36 w 41"/>
                <a:gd name="T9" fmla="*/ 23 h 27"/>
                <a:gd name="T10" fmla="*/ 40 w 41"/>
                <a:gd name="T11" fmla="*/ 8 h 27"/>
                <a:gd name="T12" fmla="*/ 26 w 41"/>
                <a:gd name="T13" fmla="*/ 0 h 27"/>
                <a:gd name="T14" fmla="*/ 15 w 41"/>
                <a:gd name="T1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27">
                  <a:moveTo>
                    <a:pt x="15" y="2"/>
                  </a:moveTo>
                  <a:lnTo>
                    <a:pt x="3" y="13"/>
                  </a:lnTo>
                  <a:lnTo>
                    <a:pt x="0" y="26"/>
                  </a:lnTo>
                  <a:lnTo>
                    <a:pt x="20" y="24"/>
                  </a:lnTo>
                  <a:lnTo>
                    <a:pt x="36" y="23"/>
                  </a:lnTo>
                  <a:lnTo>
                    <a:pt x="40" y="8"/>
                  </a:lnTo>
                  <a:lnTo>
                    <a:pt x="26" y="0"/>
                  </a:lnTo>
                  <a:lnTo>
                    <a:pt x="15" y="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Freeform 180">
              <a:extLst>
                <a:ext uri="{FF2B5EF4-FFF2-40B4-BE49-F238E27FC236}">
                  <a16:creationId xmlns:a16="http://schemas.microsoft.com/office/drawing/2014/main" id="{9EC8F80A-6F05-4C82-93A2-FCF81EFE8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9260" y="3507430"/>
              <a:ext cx="316228" cy="355565"/>
            </a:xfrm>
            <a:custGeom>
              <a:avLst/>
              <a:gdLst>
                <a:gd name="T0" fmla="*/ 0 w 237"/>
                <a:gd name="T1" fmla="*/ 191 h 266"/>
                <a:gd name="T2" fmla="*/ 14 w 237"/>
                <a:gd name="T3" fmla="*/ 173 h 266"/>
                <a:gd name="T4" fmla="*/ 26 w 237"/>
                <a:gd name="T5" fmla="*/ 179 h 266"/>
                <a:gd name="T6" fmla="*/ 78 w 237"/>
                <a:gd name="T7" fmla="*/ 182 h 266"/>
                <a:gd name="T8" fmla="*/ 96 w 237"/>
                <a:gd name="T9" fmla="*/ 180 h 266"/>
                <a:gd name="T10" fmla="*/ 95 w 237"/>
                <a:gd name="T11" fmla="*/ 162 h 266"/>
                <a:gd name="T12" fmla="*/ 83 w 237"/>
                <a:gd name="T13" fmla="*/ 158 h 266"/>
                <a:gd name="T14" fmla="*/ 85 w 237"/>
                <a:gd name="T15" fmla="*/ 47 h 266"/>
                <a:gd name="T16" fmla="*/ 78 w 237"/>
                <a:gd name="T17" fmla="*/ 38 h 266"/>
                <a:gd name="T18" fmla="*/ 78 w 237"/>
                <a:gd name="T19" fmla="*/ 16 h 266"/>
                <a:gd name="T20" fmla="*/ 87 w 237"/>
                <a:gd name="T21" fmla="*/ 14 h 266"/>
                <a:gd name="T22" fmla="*/ 88 w 237"/>
                <a:gd name="T23" fmla="*/ 0 h 266"/>
                <a:gd name="T24" fmla="*/ 103 w 237"/>
                <a:gd name="T25" fmla="*/ 9 h 266"/>
                <a:gd name="T26" fmla="*/ 204 w 237"/>
                <a:gd name="T27" fmla="*/ 89 h 266"/>
                <a:gd name="T28" fmla="*/ 217 w 237"/>
                <a:gd name="T29" fmla="*/ 96 h 266"/>
                <a:gd name="T30" fmla="*/ 221 w 237"/>
                <a:gd name="T31" fmla="*/ 119 h 266"/>
                <a:gd name="T32" fmla="*/ 233 w 237"/>
                <a:gd name="T33" fmla="*/ 117 h 266"/>
                <a:gd name="T34" fmla="*/ 236 w 237"/>
                <a:gd name="T35" fmla="*/ 164 h 266"/>
                <a:gd name="T36" fmla="*/ 226 w 237"/>
                <a:gd name="T37" fmla="*/ 166 h 266"/>
                <a:gd name="T38" fmla="*/ 226 w 237"/>
                <a:gd name="T39" fmla="*/ 174 h 266"/>
                <a:gd name="T40" fmla="*/ 188 w 237"/>
                <a:gd name="T41" fmla="*/ 179 h 266"/>
                <a:gd name="T42" fmla="*/ 177 w 237"/>
                <a:gd name="T43" fmla="*/ 187 h 266"/>
                <a:gd name="T44" fmla="*/ 153 w 237"/>
                <a:gd name="T45" fmla="*/ 186 h 266"/>
                <a:gd name="T46" fmla="*/ 145 w 237"/>
                <a:gd name="T47" fmla="*/ 196 h 266"/>
                <a:gd name="T48" fmla="*/ 137 w 237"/>
                <a:gd name="T49" fmla="*/ 203 h 266"/>
                <a:gd name="T50" fmla="*/ 118 w 237"/>
                <a:gd name="T51" fmla="*/ 209 h 266"/>
                <a:gd name="T52" fmla="*/ 115 w 237"/>
                <a:gd name="T53" fmla="*/ 217 h 266"/>
                <a:gd name="T54" fmla="*/ 110 w 237"/>
                <a:gd name="T55" fmla="*/ 228 h 266"/>
                <a:gd name="T56" fmla="*/ 100 w 237"/>
                <a:gd name="T57" fmla="*/ 242 h 266"/>
                <a:gd name="T58" fmla="*/ 95 w 237"/>
                <a:gd name="T59" fmla="*/ 262 h 266"/>
                <a:gd name="T60" fmla="*/ 78 w 237"/>
                <a:gd name="T61" fmla="*/ 264 h 266"/>
                <a:gd name="T62" fmla="*/ 65 w 237"/>
                <a:gd name="T63" fmla="*/ 265 h 266"/>
                <a:gd name="T64" fmla="*/ 60 w 237"/>
                <a:gd name="T65" fmla="*/ 246 h 266"/>
                <a:gd name="T66" fmla="*/ 49 w 237"/>
                <a:gd name="T67" fmla="*/ 235 h 266"/>
                <a:gd name="T68" fmla="*/ 33 w 237"/>
                <a:gd name="T69" fmla="*/ 231 h 266"/>
                <a:gd name="T70" fmla="*/ 19 w 237"/>
                <a:gd name="T71" fmla="*/ 227 h 266"/>
                <a:gd name="T72" fmla="*/ 11 w 237"/>
                <a:gd name="T73" fmla="*/ 210 h 266"/>
                <a:gd name="T74" fmla="*/ 3 w 237"/>
                <a:gd name="T75" fmla="*/ 204 h 266"/>
                <a:gd name="T76" fmla="*/ 0 w 237"/>
                <a:gd name="T77" fmla="*/ 19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7" h="266">
                  <a:moveTo>
                    <a:pt x="0" y="191"/>
                  </a:moveTo>
                  <a:lnTo>
                    <a:pt x="14" y="173"/>
                  </a:lnTo>
                  <a:lnTo>
                    <a:pt x="26" y="179"/>
                  </a:lnTo>
                  <a:lnTo>
                    <a:pt x="78" y="182"/>
                  </a:lnTo>
                  <a:lnTo>
                    <a:pt x="96" y="180"/>
                  </a:lnTo>
                  <a:lnTo>
                    <a:pt x="95" y="162"/>
                  </a:lnTo>
                  <a:lnTo>
                    <a:pt x="83" y="158"/>
                  </a:lnTo>
                  <a:lnTo>
                    <a:pt x="85" y="47"/>
                  </a:lnTo>
                  <a:lnTo>
                    <a:pt x="78" y="38"/>
                  </a:lnTo>
                  <a:lnTo>
                    <a:pt x="78" y="16"/>
                  </a:lnTo>
                  <a:lnTo>
                    <a:pt x="87" y="14"/>
                  </a:lnTo>
                  <a:lnTo>
                    <a:pt x="88" y="0"/>
                  </a:lnTo>
                  <a:lnTo>
                    <a:pt x="103" y="9"/>
                  </a:lnTo>
                  <a:lnTo>
                    <a:pt x="204" y="89"/>
                  </a:lnTo>
                  <a:lnTo>
                    <a:pt x="217" y="96"/>
                  </a:lnTo>
                  <a:lnTo>
                    <a:pt x="221" y="119"/>
                  </a:lnTo>
                  <a:lnTo>
                    <a:pt x="233" y="117"/>
                  </a:lnTo>
                  <a:lnTo>
                    <a:pt x="236" y="164"/>
                  </a:lnTo>
                  <a:lnTo>
                    <a:pt x="226" y="166"/>
                  </a:lnTo>
                  <a:lnTo>
                    <a:pt x="226" y="174"/>
                  </a:lnTo>
                  <a:lnTo>
                    <a:pt x="188" y="179"/>
                  </a:lnTo>
                  <a:lnTo>
                    <a:pt x="177" y="187"/>
                  </a:lnTo>
                  <a:lnTo>
                    <a:pt x="153" y="186"/>
                  </a:lnTo>
                  <a:lnTo>
                    <a:pt x="145" y="196"/>
                  </a:lnTo>
                  <a:lnTo>
                    <a:pt x="137" y="203"/>
                  </a:lnTo>
                  <a:lnTo>
                    <a:pt x="118" y="209"/>
                  </a:lnTo>
                  <a:lnTo>
                    <a:pt x="115" y="217"/>
                  </a:lnTo>
                  <a:lnTo>
                    <a:pt x="110" y="228"/>
                  </a:lnTo>
                  <a:lnTo>
                    <a:pt x="100" y="242"/>
                  </a:lnTo>
                  <a:lnTo>
                    <a:pt x="95" y="262"/>
                  </a:lnTo>
                  <a:lnTo>
                    <a:pt x="78" y="264"/>
                  </a:lnTo>
                  <a:lnTo>
                    <a:pt x="65" y="265"/>
                  </a:lnTo>
                  <a:lnTo>
                    <a:pt x="60" y="246"/>
                  </a:lnTo>
                  <a:lnTo>
                    <a:pt x="49" y="235"/>
                  </a:lnTo>
                  <a:lnTo>
                    <a:pt x="33" y="231"/>
                  </a:lnTo>
                  <a:lnTo>
                    <a:pt x="19" y="227"/>
                  </a:lnTo>
                  <a:lnTo>
                    <a:pt x="11" y="210"/>
                  </a:lnTo>
                  <a:lnTo>
                    <a:pt x="3" y="204"/>
                  </a:lnTo>
                  <a:lnTo>
                    <a:pt x="0" y="191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Freeform 181">
              <a:extLst>
                <a:ext uri="{FF2B5EF4-FFF2-40B4-BE49-F238E27FC236}">
                  <a16:creationId xmlns:a16="http://schemas.microsoft.com/office/drawing/2014/main" id="{126DEBE6-6BBE-4B5C-B813-A8CAFDFAF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8634" y="3779753"/>
              <a:ext cx="210422" cy="209296"/>
            </a:xfrm>
            <a:custGeom>
              <a:avLst/>
              <a:gdLst>
                <a:gd name="T0" fmla="*/ 126 w 158"/>
                <a:gd name="T1" fmla="*/ 101 h 156"/>
                <a:gd name="T2" fmla="*/ 135 w 158"/>
                <a:gd name="T3" fmla="*/ 84 h 156"/>
                <a:gd name="T4" fmla="*/ 142 w 158"/>
                <a:gd name="T5" fmla="*/ 57 h 156"/>
                <a:gd name="T6" fmla="*/ 146 w 158"/>
                <a:gd name="T7" fmla="*/ 49 h 156"/>
                <a:gd name="T8" fmla="*/ 154 w 158"/>
                <a:gd name="T9" fmla="*/ 44 h 156"/>
                <a:gd name="T10" fmla="*/ 157 w 158"/>
                <a:gd name="T11" fmla="*/ 24 h 156"/>
                <a:gd name="T12" fmla="*/ 154 w 158"/>
                <a:gd name="T13" fmla="*/ 0 h 156"/>
                <a:gd name="T14" fmla="*/ 143 w 158"/>
                <a:gd name="T15" fmla="*/ 6 h 156"/>
                <a:gd name="T16" fmla="*/ 137 w 158"/>
                <a:gd name="T17" fmla="*/ 13 h 156"/>
                <a:gd name="T18" fmla="*/ 129 w 158"/>
                <a:gd name="T19" fmla="*/ 6 h 156"/>
                <a:gd name="T20" fmla="*/ 111 w 158"/>
                <a:gd name="T21" fmla="*/ 6 h 156"/>
                <a:gd name="T22" fmla="*/ 109 w 158"/>
                <a:gd name="T23" fmla="*/ 13 h 156"/>
                <a:gd name="T24" fmla="*/ 96 w 158"/>
                <a:gd name="T25" fmla="*/ 13 h 156"/>
                <a:gd name="T26" fmla="*/ 89 w 158"/>
                <a:gd name="T27" fmla="*/ 4 h 156"/>
                <a:gd name="T28" fmla="*/ 78 w 158"/>
                <a:gd name="T29" fmla="*/ 6 h 156"/>
                <a:gd name="T30" fmla="*/ 60 w 158"/>
                <a:gd name="T31" fmla="*/ 7 h 156"/>
                <a:gd name="T32" fmla="*/ 59 w 158"/>
                <a:gd name="T33" fmla="*/ 13 h 156"/>
                <a:gd name="T34" fmla="*/ 52 w 158"/>
                <a:gd name="T35" fmla="*/ 3 h 156"/>
                <a:gd name="T36" fmla="*/ 41 w 158"/>
                <a:gd name="T37" fmla="*/ 2 h 156"/>
                <a:gd name="T38" fmla="*/ 28 w 158"/>
                <a:gd name="T39" fmla="*/ 6 h 156"/>
                <a:gd name="T40" fmla="*/ 23 w 158"/>
                <a:gd name="T41" fmla="*/ 16 h 156"/>
                <a:gd name="T42" fmla="*/ 18 w 158"/>
                <a:gd name="T43" fmla="*/ 23 h 156"/>
                <a:gd name="T44" fmla="*/ 14 w 158"/>
                <a:gd name="T45" fmla="*/ 23 h 156"/>
                <a:gd name="T46" fmla="*/ 16 w 158"/>
                <a:gd name="T47" fmla="*/ 42 h 156"/>
                <a:gd name="T48" fmla="*/ 8 w 158"/>
                <a:gd name="T49" fmla="*/ 74 h 156"/>
                <a:gd name="T50" fmla="*/ 0 w 158"/>
                <a:gd name="T51" fmla="*/ 85 h 156"/>
                <a:gd name="T52" fmla="*/ 3 w 158"/>
                <a:gd name="T53" fmla="*/ 117 h 156"/>
                <a:gd name="T54" fmla="*/ 15 w 158"/>
                <a:gd name="T55" fmla="*/ 119 h 156"/>
                <a:gd name="T56" fmla="*/ 28 w 158"/>
                <a:gd name="T57" fmla="*/ 117 h 156"/>
                <a:gd name="T58" fmla="*/ 34 w 158"/>
                <a:gd name="T59" fmla="*/ 124 h 156"/>
                <a:gd name="T60" fmla="*/ 40 w 158"/>
                <a:gd name="T61" fmla="*/ 132 h 156"/>
                <a:gd name="T62" fmla="*/ 39 w 158"/>
                <a:gd name="T63" fmla="*/ 147 h 156"/>
                <a:gd name="T64" fmla="*/ 50 w 158"/>
                <a:gd name="T65" fmla="*/ 154 h 156"/>
                <a:gd name="T66" fmla="*/ 63 w 158"/>
                <a:gd name="T67" fmla="*/ 155 h 156"/>
                <a:gd name="T68" fmla="*/ 89 w 158"/>
                <a:gd name="T69" fmla="*/ 133 h 156"/>
                <a:gd name="T70" fmla="*/ 98 w 158"/>
                <a:gd name="T71" fmla="*/ 122 h 156"/>
                <a:gd name="T72" fmla="*/ 110 w 158"/>
                <a:gd name="T73" fmla="*/ 111 h 156"/>
                <a:gd name="T74" fmla="*/ 126 w 158"/>
                <a:gd name="T75" fmla="*/ 10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8" h="156">
                  <a:moveTo>
                    <a:pt x="126" y="101"/>
                  </a:moveTo>
                  <a:lnTo>
                    <a:pt x="135" y="84"/>
                  </a:lnTo>
                  <a:lnTo>
                    <a:pt x="142" y="57"/>
                  </a:lnTo>
                  <a:lnTo>
                    <a:pt x="146" y="49"/>
                  </a:lnTo>
                  <a:lnTo>
                    <a:pt x="154" y="44"/>
                  </a:lnTo>
                  <a:lnTo>
                    <a:pt x="157" y="24"/>
                  </a:lnTo>
                  <a:lnTo>
                    <a:pt x="154" y="0"/>
                  </a:lnTo>
                  <a:lnTo>
                    <a:pt x="143" y="6"/>
                  </a:lnTo>
                  <a:lnTo>
                    <a:pt x="137" y="13"/>
                  </a:lnTo>
                  <a:lnTo>
                    <a:pt x="129" y="6"/>
                  </a:lnTo>
                  <a:lnTo>
                    <a:pt x="111" y="6"/>
                  </a:lnTo>
                  <a:lnTo>
                    <a:pt x="109" y="13"/>
                  </a:lnTo>
                  <a:lnTo>
                    <a:pt x="96" y="13"/>
                  </a:lnTo>
                  <a:lnTo>
                    <a:pt x="89" y="4"/>
                  </a:lnTo>
                  <a:lnTo>
                    <a:pt x="78" y="6"/>
                  </a:lnTo>
                  <a:lnTo>
                    <a:pt x="60" y="7"/>
                  </a:lnTo>
                  <a:lnTo>
                    <a:pt x="59" y="13"/>
                  </a:lnTo>
                  <a:lnTo>
                    <a:pt x="52" y="3"/>
                  </a:lnTo>
                  <a:lnTo>
                    <a:pt x="41" y="2"/>
                  </a:lnTo>
                  <a:lnTo>
                    <a:pt x="28" y="6"/>
                  </a:lnTo>
                  <a:lnTo>
                    <a:pt x="23" y="16"/>
                  </a:lnTo>
                  <a:lnTo>
                    <a:pt x="18" y="23"/>
                  </a:lnTo>
                  <a:lnTo>
                    <a:pt x="14" y="23"/>
                  </a:lnTo>
                  <a:lnTo>
                    <a:pt x="16" y="42"/>
                  </a:lnTo>
                  <a:lnTo>
                    <a:pt x="8" y="74"/>
                  </a:lnTo>
                  <a:lnTo>
                    <a:pt x="0" y="85"/>
                  </a:lnTo>
                  <a:lnTo>
                    <a:pt x="3" y="117"/>
                  </a:lnTo>
                  <a:lnTo>
                    <a:pt x="15" y="119"/>
                  </a:lnTo>
                  <a:lnTo>
                    <a:pt x="28" y="117"/>
                  </a:lnTo>
                  <a:lnTo>
                    <a:pt x="34" y="124"/>
                  </a:lnTo>
                  <a:lnTo>
                    <a:pt x="40" y="132"/>
                  </a:lnTo>
                  <a:lnTo>
                    <a:pt x="39" y="147"/>
                  </a:lnTo>
                  <a:lnTo>
                    <a:pt x="50" y="154"/>
                  </a:lnTo>
                  <a:lnTo>
                    <a:pt x="63" y="155"/>
                  </a:lnTo>
                  <a:lnTo>
                    <a:pt x="89" y="133"/>
                  </a:lnTo>
                  <a:lnTo>
                    <a:pt x="98" y="122"/>
                  </a:lnTo>
                  <a:lnTo>
                    <a:pt x="110" y="111"/>
                  </a:lnTo>
                  <a:lnTo>
                    <a:pt x="126" y="101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Freeform 182">
              <a:extLst>
                <a:ext uri="{FF2B5EF4-FFF2-40B4-BE49-F238E27FC236}">
                  <a16:creationId xmlns:a16="http://schemas.microsoft.com/office/drawing/2014/main" id="{C64959D8-174D-406A-A4A8-0B75E1221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6399" y="3839212"/>
              <a:ext cx="235388" cy="190269"/>
            </a:xfrm>
            <a:custGeom>
              <a:avLst/>
              <a:gdLst>
                <a:gd name="T0" fmla="*/ 174 w 177"/>
                <a:gd name="T1" fmla="*/ 101 h 142"/>
                <a:gd name="T2" fmla="*/ 166 w 177"/>
                <a:gd name="T3" fmla="*/ 100 h 142"/>
                <a:gd name="T4" fmla="*/ 150 w 177"/>
                <a:gd name="T5" fmla="*/ 103 h 142"/>
                <a:gd name="T6" fmla="*/ 136 w 177"/>
                <a:gd name="T7" fmla="*/ 101 h 142"/>
                <a:gd name="T8" fmla="*/ 135 w 177"/>
                <a:gd name="T9" fmla="*/ 108 h 142"/>
                <a:gd name="T10" fmla="*/ 106 w 177"/>
                <a:gd name="T11" fmla="*/ 110 h 142"/>
                <a:gd name="T12" fmla="*/ 103 w 177"/>
                <a:gd name="T13" fmla="*/ 116 h 142"/>
                <a:gd name="T14" fmla="*/ 79 w 177"/>
                <a:gd name="T15" fmla="*/ 120 h 142"/>
                <a:gd name="T16" fmla="*/ 74 w 177"/>
                <a:gd name="T17" fmla="*/ 109 h 142"/>
                <a:gd name="T18" fmla="*/ 64 w 177"/>
                <a:gd name="T19" fmla="*/ 105 h 142"/>
                <a:gd name="T20" fmla="*/ 58 w 177"/>
                <a:gd name="T21" fmla="*/ 114 h 142"/>
                <a:gd name="T22" fmla="*/ 51 w 177"/>
                <a:gd name="T23" fmla="*/ 117 h 142"/>
                <a:gd name="T24" fmla="*/ 46 w 177"/>
                <a:gd name="T25" fmla="*/ 121 h 142"/>
                <a:gd name="T26" fmla="*/ 35 w 177"/>
                <a:gd name="T27" fmla="*/ 123 h 142"/>
                <a:gd name="T28" fmla="*/ 28 w 177"/>
                <a:gd name="T29" fmla="*/ 132 h 142"/>
                <a:gd name="T30" fmla="*/ 22 w 177"/>
                <a:gd name="T31" fmla="*/ 141 h 142"/>
                <a:gd name="T32" fmla="*/ 17 w 177"/>
                <a:gd name="T33" fmla="*/ 132 h 142"/>
                <a:gd name="T34" fmla="*/ 10 w 177"/>
                <a:gd name="T35" fmla="*/ 111 h 142"/>
                <a:gd name="T36" fmla="*/ 0 w 177"/>
                <a:gd name="T37" fmla="*/ 94 h 142"/>
                <a:gd name="T38" fmla="*/ 6 w 177"/>
                <a:gd name="T39" fmla="*/ 75 h 142"/>
                <a:gd name="T40" fmla="*/ 13 w 177"/>
                <a:gd name="T41" fmla="*/ 66 h 142"/>
                <a:gd name="T42" fmla="*/ 21 w 177"/>
                <a:gd name="T43" fmla="*/ 61 h 142"/>
                <a:gd name="T44" fmla="*/ 35 w 177"/>
                <a:gd name="T45" fmla="*/ 62 h 142"/>
                <a:gd name="T46" fmla="*/ 39 w 177"/>
                <a:gd name="T47" fmla="*/ 53 h 142"/>
                <a:gd name="T48" fmla="*/ 55 w 177"/>
                <a:gd name="T49" fmla="*/ 52 h 142"/>
                <a:gd name="T50" fmla="*/ 62 w 177"/>
                <a:gd name="T51" fmla="*/ 42 h 142"/>
                <a:gd name="T52" fmla="*/ 75 w 177"/>
                <a:gd name="T53" fmla="*/ 38 h 142"/>
                <a:gd name="T54" fmla="*/ 80 w 177"/>
                <a:gd name="T55" fmla="*/ 27 h 142"/>
                <a:gd name="T56" fmla="*/ 90 w 177"/>
                <a:gd name="T57" fmla="*/ 24 h 142"/>
                <a:gd name="T58" fmla="*/ 96 w 177"/>
                <a:gd name="T59" fmla="*/ 12 h 142"/>
                <a:gd name="T60" fmla="*/ 106 w 177"/>
                <a:gd name="T61" fmla="*/ 3 h 142"/>
                <a:gd name="T62" fmla="*/ 113 w 177"/>
                <a:gd name="T63" fmla="*/ 0 h 142"/>
                <a:gd name="T64" fmla="*/ 119 w 177"/>
                <a:gd name="T65" fmla="*/ 11 h 142"/>
                <a:gd name="T66" fmla="*/ 126 w 177"/>
                <a:gd name="T67" fmla="*/ 26 h 142"/>
                <a:gd name="T68" fmla="*/ 124 w 177"/>
                <a:gd name="T69" fmla="*/ 38 h 142"/>
                <a:gd name="T70" fmla="*/ 131 w 177"/>
                <a:gd name="T71" fmla="*/ 41 h 142"/>
                <a:gd name="T72" fmla="*/ 132 w 177"/>
                <a:gd name="T73" fmla="*/ 50 h 142"/>
                <a:gd name="T74" fmla="*/ 143 w 177"/>
                <a:gd name="T75" fmla="*/ 47 h 142"/>
                <a:gd name="T76" fmla="*/ 146 w 177"/>
                <a:gd name="T77" fmla="*/ 61 h 142"/>
                <a:gd name="T78" fmla="*/ 159 w 177"/>
                <a:gd name="T79" fmla="*/ 64 h 142"/>
                <a:gd name="T80" fmla="*/ 162 w 177"/>
                <a:gd name="T81" fmla="*/ 80 h 142"/>
                <a:gd name="T82" fmla="*/ 169 w 177"/>
                <a:gd name="T83" fmla="*/ 83 h 142"/>
                <a:gd name="T84" fmla="*/ 173 w 177"/>
                <a:gd name="T85" fmla="*/ 89 h 142"/>
                <a:gd name="T86" fmla="*/ 176 w 177"/>
                <a:gd name="T87" fmla="*/ 94 h 142"/>
                <a:gd name="T88" fmla="*/ 174 w 177"/>
                <a:gd name="T89" fmla="*/ 10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7" h="142">
                  <a:moveTo>
                    <a:pt x="174" y="101"/>
                  </a:moveTo>
                  <a:lnTo>
                    <a:pt x="166" y="100"/>
                  </a:lnTo>
                  <a:lnTo>
                    <a:pt x="150" y="103"/>
                  </a:lnTo>
                  <a:lnTo>
                    <a:pt x="136" y="101"/>
                  </a:lnTo>
                  <a:lnTo>
                    <a:pt x="135" y="108"/>
                  </a:lnTo>
                  <a:lnTo>
                    <a:pt x="106" y="110"/>
                  </a:lnTo>
                  <a:lnTo>
                    <a:pt x="103" y="116"/>
                  </a:lnTo>
                  <a:lnTo>
                    <a:pt x="79" y="120"/>
                  </a:lnTo>
                  <a:lnTo>
                    <a:pt x="74" y="109"/>
                  </a:lnTo>
                  <a:lnTo>
                    <a:pt x="64" y="105"/>
                  </a:lnTo>
                  <a:lnTo>
                    <a:pt x="58" y="114"/>
                  </a:lnTo>
                  <a:lnTo>
                    <a:pt x="51" y="117"/>
                  </a:lnTo>
                  <a:lnTo>
                    <a:pt x="46" y="121"/>
                  </a:lnTo>
                  <a:lnTo>
                    <a:pt x="35" y="123"/>
                  </a:lnTo>
                  <a:lnTo>
                    <a:pt x="28" y="132"/>
                  </a:lnTo>
                  <a:lnTo>
                    <a:pt x="22" y="141"/>
                  </a:lnTo>
                  <a:lnTo>
                    <a:pt x="17" y="132"/>
                  </a:lnTo>
                  <a:lnTo>
                    <a:pt x="10" y="111"/>
                  </a:lnTo>
                  <a:lnTo>
                    <a:pt x="0" y="94"/>
                  </a:lnTo>
                  <a:lnTo>
                    <a:pt x="6" y="75"/>
                  </a:lnTo>
                  <a:lnTo>
                    <a:pt x="13" y="66"/>
                  </a:lnTo>
                  <a:lnTo>
                    <a:pt x="21" y="61"/>
                  </a:lnTo>
                  <a:lnTo>
                    <a:pt x="35" y="62"/>
                  </a:lnTo>
                  <a:lnTo>
                    <a:pt x="39" y="53"/>
                  </a:lnTo>
                  <a:lnTo>
                    <a:pt x="55" y="52"/>
                  </a:lnTo>
                  <a:lnTo>
                    <a:pt x="62" y="42"/>
                  </a:lnTo>
                  <a:lnTo>
                    <a:pt x="75" y="38"/>
                  </a:lnTo>
                  <a:lnTo>
                    <a:pt x="80" y="27"/>
                  </a:lnTo>
                  <a:lnTo>
                    <a:pt x="90" y="24"/>
                  </a:lnTo>
                  <a:lnTo>
                    <a:pt x="96" y="12"/>
                  </a:lnTo>
                  <a:lnTo>
                    <a:pt x="106" y="3"/>
                  </a:lnTo>
                  <a:lnTo>
                    <a:pt x="113" y="0"/>
                  </a:lnTo>
                  <a:lnTo>
                    <a:pt x="119" y="11"/>
                  </a:lnTo>
                  <a:lnTo>
                    <a:pt x="126" y="26"/>
                  </a:lnTo>
                  <a:lnTo>
                    <a:pt x="124" y="38"/>
                  </a:lnTo>
                  <a:lnTo>
                    <a:pt x="131" y="41"/>
                  </a:lnTo>
                  <a:lnTo>
                    <a:pt x="132" y="50"/>
                  </a:lnTo>
                  <a:lnTo>
                    <a:pt x="143" y="47"/>
                  </a:lnTo>
                  <a:lnTo>
                    <a:pt x="146" y="61"/>
                  </a:lnTo>
                  <a:lnTo>
                    <a:pt x="159" y="64"/>
                  </a:lnTo>
                  <a:lnTo>
                    <a:pt x="162" y="80"/>
                  </a:lnTo>
                  <a:lnTo>
                    <a:pt x="169" y="83"/>
                  </a:lnTo>
                  <a:lnTo>
                    <a:pt x="173" y="89"/>
                  </a:lnTo>
                  <a:lnTo>
                    <a:pt x="176" y="94"/>
                  </a:lnTo>
                  <a:lnTo>
                    <a:pt x="174" y="101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Freeform 183">
              <a:extLst>
                <a:ext uri="{FF2B5EF4-FFF2-40B4-BE49-F238E27FC236}">
                  <a16:creationId xmlns:a16="http://schemas.microsoft.com/office/drawing/2014/main" id="{BE10D0AD-8DE8-4089-9EE4-D07AE1538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0667" y="3373053"/>
              <a:ext cx="204478" cy="239026"/>
            </a:xfrm>
            <a:custGeom>
              <a:avLst/>
              <a:gdLst>
                <a:gd name="T0" fmla="*/ 0 w 172"/>
                <a:gd name="T1" fmla="*/ 2 h 201"/>
                <a:gd name="T2" fmla="*/ 0 w 172"/>
                <a:gd name="T3" fmla="*/ 201 h 201"/>
                <a:gd name="T4" fmla="*/ 10 w 172"/>
                <a:gd name="T5" fmla="*/ 195 h 201"/>
                <a:gd name="T6" fmla="*/ 22 w 172"/>
                <a:gd name="T7" fmla="*/ 186 h 201"/>
                <a:gd name="T8" fmla="*/ 129 w 172"/>
                <a:gd name="T9" fmla="*/ 186 h 201"/>
                <a:gd name="T10" fmla="*/ 138 w 172"/>
                <a:gd name="T11" fmla="*/ 195 h 201"/>
                <a:gd name="T12" fmla="*/ 166 w 172"/>
                <a:gd name="T13" fmla="*/ 172 h 201"/>
                <a:gd name="T14" fmla="*/ 166 w 172"/>
                <a:gd name="T15" fmla="*/ 149 h 201"/>
                <a:gd name="T16" fmla="*/ 172 w 172"/>
                <a:gd name="T17" fmla="*/ 146 h 201"/>
                <a:gd name="T18" fmla="*/ 134 w 172"/>
                <a:gd name="T19" fmla="*/ 85 h 201"/>
                <a:gd name="T20" fmla="*/ 112 w 172"/>
                <a:gd name="T21" fmla="*/ 48 h 201"/>
                <a:gd name="T22" fmla="*/ 112 w 172"/>
                <a:gd name="T23" fmla="*/ 32 h 201"/>
                <a:gd name="T24" fmla="*/ 125 w 172"/>
                <a:gd name="T25" fmla="*/ 45 h 201"/>
                <a:gd name="T26" fmla="*/ 143 w 172"/>
                <a:gd name="T27" fmla="*/ 65 h 201"/>
                <a:gd name="T28" fmla="*/ 151 w 172"/>
                <a:gd name="T29" fmla="*/ 48 h 201"/>
                <a:gd name="T30" fmla="*/ 151 w 172"/>
                <a:gd name="T31" fmla="*/ 28 h 201"/>
                <a:gd name="T32" fmla="*/ 136 w 172"/>
                <a:gd name="T33" fmla="*/ 5 h 201"/>
                <a:gd name="T34" fmla="*/ 112 w 172"/>
                <a:gd name="T35" fmla="*/ 2 h 201"/>
                <a:gd name="T36" fmla="*/ 91 w 172"/>
                <a:gd name="T37" fmla="*/ 3 h 201"/>
                <a:gd name="T38" fmla="*/ 67 w 172"/>
                <a:gd name="T39" fmla="*/ 19 h 201"/>
                <a:gd name="T40" fmla="*/ 55 w 172"/>
                <a:gd name="T41" fmla="*/ 12 h 201"/>
                <a:gd name="T42" fmla="*/ 44 w 172"/>
                <a:gd name="T43" fmla="*/ 0 h 201"/>
                <a:gd name="T44" fmla="*/ 0 w 172"/>
                <a:gd name="T45" fmla="*/ 2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2" h="201">
                  <a:moveTo>
                    <a:pt x="0" y="2"/>
                  </a:moveTo>
                  <a:lnTo>
                    <a:pt x="0" y="201"/>
                  </a:lnTo>
                  <a:lnTo>
                    <a:pt x="10" y="195"/>
                  </a:lnTo>
                  <a:lnTo>
                    <a:pt x="22" y="186"/>
                  </a:lnTo>
                  <a:lnTo>
                    <a:pt x="129" y="186"/>
                  </a:lnTo>
                  <a:lnTo>
                    <a:pt x="138" y="195"/>
                  </a:lnTo>
                  <a:lnTo>
                    <a:pt x="166" y="172"/>
                  </a:lnTo>
                  <a:lnTo>
                    <a:pt x="166" y="149"/>
                  </a:lnTo>
                  <a:lnTo>
                    <a:pt x="172" y="146"/>
                  </a:lnTo>
                  <a:lnTo>
                    <a:pt x="134" y="85"/>
                  </a:lnTo>
                  <a:lnTo>
                    <a:pt x="112" y="48"/>
                  </a:lnTo>
                  <a:lnTo>
                    <a:pt x="112" y="32"/>
                  </a:lnTo>
                  <a:lnTo>
                    <a:pt x="125" y="45"/>
                  </a:lnTo>
                  <a:lnTo>
                    <a:pt x="143" y="65"/>
                  </a:lnTo>
                  <a:lnTo>
                    <a:pt x="151" y="48"/>
                  </a:lnTo>
                  <a:lnTo>
                    <a:pt x="151" y="28"/>
                  </a:lnTo>
                  <a:lnTo>
                    <a:pt x="136" y="5"/>
                  </a:lnTo>
                  <a:lnTo>
                    <a:pt x="112" y="2"/>
                  </a:lnTo>
                  <a:lnTo>
                    <a:pt x="91" y="3"/>
                  </a:lnTo>
                  <a:lnTo>
                    <a:pt x="67" y="19"/>
                  </a:lnTo>
                  <a:lnTo>
                    <a:pt x="55" y="12"/>
                  </a:lnTo>
                  <a:lnTo>
                    <a:pt x="44" y="0"/>
                  </a:lnTo>
                  <a:lnTo>
                    <a:pt x="0" y="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Freeform 184">
              <a:extLst>
                <a:ext uri="{FF2B5EF4-FFF2-40B4-BE49-F238E27FC236}">
                  <a16:creationId xmlns:a16="http://schemas.microsoft.com/office/drawing/2014/main" id="{D26219CC-9273-41D3-AF55-AEEB0FACF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8509" y="3269594"/>
              <a:ext cx="237765" cy="285404"/>
            </a:xfrm>
            <a:custGeom>
              <a:avLst/>
              <a:gdLst>
                <a:gd name="T0" fmla="*/ 136 w 177"/>
                <a:gd name="T1" fmla="*/ 0 h 214"/>
                <a:gd name="T2" fmla="*/ 123 w 177"/>
                <a:gd name="T3" fmla="*/ 4 h 214"/>
                <a:gd name="T4" fmla="*/ 119 w 177"/>
                <a:gd name="T5" fmla="*/ 20 h 214"/>
                <a:gd name="T6" fmla="*/ 113 w 177"/>
                <a:gd name="T7" fmla="*/ 38 h 214"/>
                <a:gd name="T8" fmla="*/ 107 w 177"/>
                <a:gd name="T9" fmla="*/ 54 h 214"/>
                <a:gd name="T10" fmla="*/ 97 w 177"/>
                <a:gd name="T11" fmla="*/ 60 h 214"/>
                <a:gd name="T12" fmla="*/ 94 w 177"/>
                <a:gd name="T13" fmla="*/ 78 h 214"/>
                <a:gd name="T14" fmla="*/ 81 w 177"/>
                <a:gd name="T15" fmla="*/ 78 h 214"/>
                <a:gd name="T16" fmla="*/ 65 w 177"/>
                <a:gd name="T17" fmla="*/ 89 h 214"/>
                <a:gd name="T18" fmla="*/ 53 w 177"/>
                <a:gd name="T19" fmla="*/ 97 h 214"/>
                <a:gd name="T20" fmla="*/ 47 w 177"/>
                <a:gd name="T21" fmla="*/ 112 h 214"/>
                <a:gd name="T22" fmla="*/ 6 w 177"/>
                <a:gd name="T23" fmla="*/ 117 h 214"/>
                <a:gd name="T24" fmla="*/ 0 w 177"/>
                <a:gd name="T25" fmla="*/ 129 h 214"/>
                <a:gd name="T26" fmla="*/ 4 w 177"/>
                <a:gd name="T27" fmla="*/ 145 h 214"/>
                <a:gd name="T28" fmla="*/ 15 w 177"/>
                <a:gd name="T29" fmla="*/ 147 h 214"/>
                <a:gd name="T30" fmla="*/ 20 w 177"/>
                <a:gd name="T31" fmla="*/ 155 h 214"/>
                <a:gd name="T32" fmla="*/ 12 w 177"/>
                <a:gd name="T33" fmla="*/ 166 h 214"/>
                <a:gd name="T34" fmla="*/ 0 w 177"/>
                <a:gd name="T35" fmla="*/ 170 h 214"/>
                <a:gd name="T36" fmla="*/ 12 w 177"/>
                <a:gd name="T37" fmla="*/ 174 h 214"/>
                <a:gd name="T38" fmla="*/ 18 w 177"/>
                <a:gd name="T39" fmla="*/ 187 h 214"/>
                <a:gd name="T40" fmla="*/ 42 w 177"/>
                <a:gd name="T41" fmla="*/ 187 h 214"/>
                <a:gd name="T42" fmla="*/ 59 w 177"/>
                <a:gd name="T43" fmla="*/ 181 h 214"/>
                <a:gd name="T44" fmla="*/ 61 w 177"/>
                <a:gd name="T45" fmla="*/ 193 h 214"/>
                <a:gd name="T46" fmla="*/ 78 w 177"/>
                <a:gd name="T47" fmla="*/ 204 h 214"/>
                <a:gd name="T48" fmla="*/ 91 w 177"/>
                <a:gd name="T49" fmla="*/ 213 h 214"/>
                <a:gd name="T50" fmla="*/ 99 w 177"/>
                <a:gd name="T51" fmla="*/ 204 h 214"/>
                <a:gd name="T52" fmla="*/ 127 w 177"/>
                <a:gd name="T53" fmla="*/ 204 h 214"/>
                <a:gd name="T54" fmla="*/ 129 w 177"/>
                <a:gd name="T55" fmla="*/ 192 h 214"/>
                <a:gd name="T56" fmla="*/ 113 w 177"/>
                <a:gd name="T57" fmla="*/ 171 h 214"/>
                <a:gd name="T58" fmla="*/ 102 w 177"/>
                <a:gd name="T59" fmla="*/ 158 h 214"/>
                <a:gd name="T60" fmla="*/ 106 w 177"/>
                <a:gd name="T61" fmla="*/ 144 h 214"/>
                <a:gd name="T62" fmla="*/ 115 w 177"/>
                <a:gd name="T63" fmla="*/ 135 h 214"/>
                <a:gd name="T64" fmla="*/ 140 w 177"/>
                <a:gd name="T65" fmla="*/ 144 h 214"/>
                <a:gd name="T66" fmla="*/ 144 w 177"/>
                <a:gd name="T67" fmla="*/ 134 h 214"/>
                <a:gd name="T68" fmla="*/ 146 w 177"/>
                <a:gd name="T69" fmla="*/ 123 h 214"/>
                <a:gd name="T70" fmla="*/ 161 w 177"/>
                <a:gd name="T71" fmla="*/ 109 h 214"/>
                <a:gd name="T72" fmla="*/ 167 w 177"/>
                <a:gd name="T73" fmla="*/ 95 h 214"/>
                <a:gd name="T74" fmla="*/ 176 w 177"/>
                <a:gd name="T75" fmla="*/ 85 h 214"/>
                <a:gd name="T76" fmla="*/ 174 w 177"/>
                <a:gd name="T77" fmla="*/ 63 h 214"/>
                <a:gd name="T78" fmla="*/ 161 w 177"/>
                <a:gd name="T79" fmla="*/ 52 h 214"/>
                <a:gd name="T80" fmla="*/ 162 w 177"/>
                <a:gd name="T81" fmla="*/ 32 h 214"/>
                <a:gd name="T82" fmla="*/ 155 w 177"/>
                <a:gd name="T83" fmla="*/ 22 h 214"/>
                <a:gd name="T84" fmla="*/ 157 w 177"/>
                <a:gd name="T85" fmla="*/ 9 h 214"/>
                <a:gd name="T86" fmla="*/ 146 w 177"/>
                <a:gd name="T87" fmla="*/ 2 h 214"/>
                <a:gd name="T88" fmla="*/ 136 w 177"/>
                <a:gd name="T8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7" h="214">
                  <a:moveTo>
                    <a:pt x="136" y="0"/>
                  </a:moveTo>
                  <a:lnTo>
                    <a:pt x="123" y="4"/>
                  </a:lnTo>
                  <a:lnTo>
                    <a:pt x="119" y="20"/>
                  </a:lnTo>
                  <a:lnTo>
                    <a:pt x="113" y="38"/>
                  </a:lnTo>
                  <a:lnTo>
                    <a:pt x="107" y="54"/>
                  </a:lnTo>
                  <a:lnTo>
                    <a:pt x="97" y="60"/>
                  </a:lnTo>
                  <a:lnTo>
                    <a:pt x="94" y="78"/>
                  </a:lnTo>
                  <a:lnTo>
                    <a:pt x="81" y="78"/>
                  </a:lnTo>
                  <a:lnTo>
                    <a:pt x="65" y="89"/>
                  </a:lnTo>
                  <a:lnTo>
                    <a:pt x="53" y="97"/>
                  </a:lnTo>
                  <a:lnTo>
                    <a:pt x="47" y="112"/>
                  </a:lnTo>
                  <a:lnTo>
                    <a:pt x="6" y="117"/>
                  </a:lnTo>
                  <a:lnTo>
                    <a:pt x="0" y="129"/>
                  </a:lnTo>
                  <a:lnTo>
                    <a:pt x="4" y="145"/>
                  </a:lnTo>
                  <a:lnTo>
                    <a:pt x="15" y="147"/>
                  </a:lnTo>
                  <a:lnTo>
                    <a:pt x="20" y="155"/>
                  </a:lnTo>
                  <a:lnTo>
                    <a:pt x="12" y="166"/>
                  </a:lnTo>
                  <a:lnTo>
                    <a:pt x="0" y="170"/>
                  </a:lnTo>
                  <a:lnTo>
                    <a:pt x="12" y="174"/>
                  </a:lnTo>
                  <a:lnTo>
                    <a:pt x="18" y="187"/>
                  </a:lnTo>
                  <a:lnTo>
                    <a:pt x="42" y="187"/>
                  </a:lnTo>
                  <a:lnTo>
                    <a:pt x="59" y="181"/>
                  </a:lnTo>
                  <a:lnTo>
                    <a:pt x="61" y="193"/>
                  </a:lnTo>
                  <a:lnTo>
                    <a:pt x="78" y="204"/>
                  </a:lnTo>
                  <a:lnTo>
                    <a:pt x="91" y="213"/>
                  </a:lnTo>
                  <a:lnTo>
                    <a:pt x="99" y="204"/>
                  </a:lnTo>
                  <a:lnTo>
                    <a:pt x="127" y="204"/>
                  </a:lnTo>
                  <a:lnTo>
                    <a:pt x="129" y="192"/>
                  </a:lnTo>
                  <a:lnTo>
                    <a:pt x="113" y="171"/>
                  </a:lnTo>
                  <a:lnTo>
                    <a:pt x="102" y="158"/>
                  </a:lnTo>
                  <a:lnTo>
                    <a:pt x="106" y="144"/>
                  </a:lnTo>
                  <a:lnTo>
                    <a:pt x="115" y="135"/>
                  </a:lnTo>
                  <a:lnTo>
                    <a:pt x="140" y="144"/>
                  </a:lnTo>
                  <a:lnTo>
                    <a:pt x="144" y="134"/>
                  </a:lnTo>
                  <a:lnTo>
                    <a:pt x="146" y="123"/>
                  </a:lnTo>
                  <a:lnTo>
                    <a:pt x="161" y="109"/>
                  </a:lnTo>
                  <a:lnTo>
                    <a:pt x="167" y="95"/>
                  </a:lnTo>
                  <a:lnTo>
                    <a:pt x="176" y="85"/>
                  </a:lnTo>
                  <a:lnTo>
                    <a:pt x="174" y="63"/>
                  </a:lnTo>
                  <a:lnTo>
                    <a:pt x="161" y="52"/>
                  </a:lnTo>
                  <a:lnTo>
                    <a:pt x="162" y="32"/>
                  </a:lnTo>
                  <a:lnTo>
                    <a:pt x="155" y="22"/>
                  </a:lnTo>
                  <a:lnTo>
                    <a:pt x="157" y="9"/>
                  </a:lnTo>
                  <a:lnTo>
                    <a:pt x="146" y="2"/>
                  </a:lnTo>
                  <a:lnTo>
                    <a:pt x="136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Freeform 185">
              <a:extLst>
                <a:ext uri="{FF2B5EF4-FFF2-40B4-BE49-F238E27FC236}">
                  <a16:creationId xmlns:a16="http://schemas.microsoft.com/office/drawing/2014/main" id="{A24DBCAA-0A45-43C6-A88C-DB995E154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258" y="3194676"/>
              <a:ext cx="72518" cy="117729"/>
            </a:xfrm>
            <a:custGeom>
              <a:avLst/>
              <a:gdLst>
                <a:gd name="T0" fmla="*/ 25 w 55"/>
                <a:gd name="T1" fmla="*/ 0 h 87"/>
                <a:gd name="T2" fmla="*/ 20 w 55"/>
                <a:gd name="T3" fmla="*/ 15 h 87"/>
                <a:gd name="T4" fmla="*/ 0 w 55"/>
                <a:gd name="T5" fmla="*/ 23 h 87"/>
                <a:gd name="T6" fmla="*/ 8 w 55"/>
                <a:gd name="T7" fmla="*/ 35 h 87"/>
                <a:gd name="T8" fmla="*/ 7 w 55"/>
                <a:gd name="T9" fmla="*/ 46 h 87"/>
                <a:gd name="T10" fmla="*/ 19 w 55"/>
                <a:gd name="T11" fmla="*/ 51 h 87"/>
                <a:gd name="T12" fmla="*/ 17 w 55"/>
                <a:gd name="T13" fmla="*/ 79 h 87"/>
                <a:gd name="T14" fmla="*/ 32 w 55"/>
                <a:gd name="T15" fmla="*/ 86 h 87"/>
                <a:gd name="T16" fmla="*/ 54 w 55"/>
                <a:gd name="T17" fmla="*/ 72 h 87"/>
                <a:gd name="T18" fmla="*/ 54 w 55"/>
                <a:gd name="T19" fmla="*/ 38 h 87"/>
                <a:gd name="T20" fmla="*/ 25 w 55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87">
                  <a:moveTo>
                    <a:pt x="25" y="0"/>
                  </a:moveTo>
                  <a:lnTo>
                    <a:pt x="20" y="15"/>
                  </a:lnTo>
                  <a:lnTo>
                    <a:pt x="0" y="23"/>
                  </a:lnTo>
                  <a:lnTo>
                    <a:pt x="8" y="35"/>
                  </a:lnTo>
                  <a:lnTo>
                    <a:pt x="7" y="46"/>
                  </a:lnTo>
                  <a:lnTo>
                    <a:pt x="19" y="51"/>
                  </a:lnTo>
                  <a:lnTo>
                    <a:pt x="17" y="79"/>
                  </a:lnTo>
                  <a:lnTo>
                    <a:pt x="32" y="86"/>
                  </a:lnTo>
                  <a:lnTo>
                    <a:pt x="54" y="72"/>
                  </a:lnTo>
                  <a:lnTo>
                    <a:pt x="54" y="38"/>
                  </a:lnTo>
                  <a:lnTo>
                    <a:pt x="25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Freeform 186">
              <a:extLst>
                <a:ext uri="{FF2B5EF4-FFF2-40B4-BE49-F238E27FC236}">
                  <a16:creationId xmlns:a16="http://schemas.microsoft.com/office/drawing/2014/main" id="{B86CC695-4780-4E78-A0FD-BD3940346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9925" y="2798678"/>
              <a:ext cx="71330" cy="145080"/>
            </a:xfrm>
            <a:custGeom>
              <a:avLst/>
              <a:gdLst>
                <a:gd name="T0" fmla="*/ 3 w 54"/>
                <a:gd name="T1" fmla="*/ 9 h 109"/>
                <a:gd name="T2" fmla="*/ 3 w 54"/>
                <a:gd name="T3" fmla="*/ 20 h 109"/>
                <a:gd name="T4" fmla="*/ 8 w 54"/>
                <a:gd name="T5" fmla="*/ 34 h 109"/>
                <a:gd name="T6" fmla="*/ 12 w 54"/>
                <a:gd name="T7" fmla="*/ 52 h 109"/>
                <a:gd name="T8" fmla="*/ 17 w 54"/>
                <a:gd name="T9" fmla="*/ 72 h 109"/>
                <a:gd name="T10" fmla="*/ 26 w 54"/>
                <a:gd name="T11" fmla="*/ 81 h 109"/>
                <a:gd name="T12" fmla="*/ 21 w 54"/>
                <a:gd name="T13" fmla="*/ 95 h 109"/>
                <a:gd name="T14" fmla="*/ 23 w 54"/>
                <a:gd name="T15" fmla="*/ 101 h 109"/>
                <a:gd name="T16" fmla="*/ 29 w 54"/>
                <a:gd name="T17" fmla="*/ 101 h 109"/>
                <a:gd name="T18" fmla="*/ 45 w 54"/>
                <a:gd name="T19" fmla="*/ 108 h 109"/>
                <a:gd name="T20" fmla="*/ 53 w 54"/>
                <a:gd name="T21" fmla="*/ 102 h 109"/>
                <a:gd name="T22" fmla="*/ 45 w 54"/>
                <a:gd name="T23" fmla="*/ 83 h 109"/>
                <a:gd name="T24" fmla="*/ 34 w 54"/>
                <a:gd name="T25" fmla="*/ 55 h 109"/>
                <a:gd name="T26" fmla="*/ 44 w 54"/>
                <a:gd name="T27" fmla="*/ 57 h 109"/>
                <a:gd name="T28" fmla="*/ 30 w 54"/>
                <a:gd name="T29" fmla="*/ 37 h 109"/>
                <a:gd name="T30" fmla="*/ 19 w 54"/>
                <a:gd name="T31" fmla="*/ 23 h 109"/>
                <a:gd name="T32" fmla="*/ 16 w 54"/>
                <a:gd name="T33" fmla="*/ 3 h 109"/>
                <a:gd name="T34" fmla="*/ 0 w 54"/>
                <a:gd name="T35" fmla="*/ 0 h 109"/>
                <a:gd name="T36" fmla="*/ 3 w 54"/>
                <a:gd name="T37" fmla="*/ 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109">
                  <a:moveTo>
                    <a:pt x="3" y="9"/>
                  </a:moveTo>
                  <a:lnTo>
                    <a:pt x="3" y="20"/>
                  </a:lnTo>
                  <a:lnTo>
                    <a:pt x="8" y="34"/>
                  </a:lnTo>
                  <a:lnTo>
                    <a:pt x="12" y="52"/>
                  </a:lnTo>
                  <a:lnTo>
                    <a:pt x="17" y="72"/>
                  </a:lnTo>
                  <a:lnTo>
                    <a:pt x="26" y="81"/>
                  </a:lnTo>
                  <a:lnTo>
                    <a:pt x="21" y="95"/>
                  </a:lnTo>
                  <a:lnTo>
                    <a:pt x="23" y="101"/>
                  </a:lnTo>
                  <a:lnTo>
                    <a:pt x="29" y="101"/>
                  </a:lnTo>
                  <a:lnTo>
                    <a:pt x="45" y="108"/>
                  </a:lnTo>
                  <a:lnTo>
                    <a:pt x="53" y="102"/>
                  </a:lnTo>
                  <a:lnTo>
                    <a:pt x="45" y="83"/>
                  </a:lnTo>
                  <a:lnTo>
                    <a:pt x="34" y="55"/>
                  </a:lnTo>
                  <a:lnTo>
                    <a:pt x="44" y="57"/>
                  </a:lnTo>
                  <a:lnTo>
                    <a:pt x="30" y="37"/>
                  </a:lnTo>
                  <a:lnTo>
                    <a:pt x="19" y="23"/>
                  </a:lnTo>
                  <a:lnTo>
                    <a:pt x="16" y="3"/>
                  </a:lnTo>
                  <a:lnTo>
                    <a:pt x="0" y="0"/>
                  </a:lnTo>
                  <a:lnTo>
                    <a:pt x="3" y="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Freeform 187">
              <a:extLst>
                <a:ext uri="{FF2B5EF4-FFF2-40B4-BE49-F238E27FC236}">
                  <a16:creationId xmlns:a16="http://schemas.microsoft.com/office/drawing/2014/main" id="{DFC54DD0-45AC-4315-BF9E-57A9C8F80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958" y="3336188"/>
              <a:ext cx="545671" cy="569618"/>
            </a:xfrm>
            <a:custGeom>
              <a:avLst/>
              <a:gdLst>
                <a:gd name="T0" fmla="*/ 407 w 409"/>
                <a:gd name="T1" fmla="*/ 105 h 426"/>
                <a:gd name="T2" fmla="*/ 377 w 409"/>
                <a:gd name="T3" fmla="*/ 129 h 426"/>
                <a:gd name="T4" fmla="*/ 359 w 409"/>
                <a:gd name="T5" fmla="*/ 163 h 426"/>
                <a:gd name="T6" fmla="*/ 349 w 409"/>
                <a:gd name="T7" fmla="*/ 184 h 426"/>
                <a:gd name="T8" fmla="*/ 341 w 409"/>
                <a:gd name="T9" fmla="*/ 143 h 426"/>
                <a:gd name="T10" fmla="*/ 309 w 409"/>
                <a:gd name="T11" fmla="*/ 131 h 426"/>
                <a:gd name="T12" fmla="*/ 281 w 409"/>
                <a:gd name="T13" fmla="*/ 148 h 426"/>
                <a:gd name="T14" fmla="*/ 292 w 409"/>
                <a:gd name="T15" fmla="*/ 190 h 426"/>
                <a:gd name="T16" fmla="*/ 272 w 409"/>
                <a:gd name="T17" fmla="*/ 198 h 426"/>
                <a:gd name="T18" fmla="*/ 267 w 409"/>
                <a:gd name="T19" fmla="*/ 221 h 426"/>
                <a:gd name="T20" fmla="*/ 238 w 409"/>
                <a:gd name="T21" fmla="*/ 243 h 426"/>
                <a:gd name="T22" fmla="*/ 213 w 409"/>
                <a:gd name="T23" fmla="*/ 262 h 426"/>
                <a:gd name="T24" fmla="*/ 191 w 409"/>
                <a:gd name="T25" fmla="*/ 293 h 426"/>
                <a:gd name="T26" fmla="*/ 176 w 409"/>
                <a:gd name="T27" fmla="*/ 357 h 426"/>
                <a:gd name="T28" fmla="*/ 176 w 409"/>
                <a:gd name="T29" fmla="*/ 383 h 426"/>
                <a:gd name="T30" fmla="*/ 156 w 409"/>
                <a:gd name="T31" fmla="*/ 417 h 426"/>
                <a:gd name="T32" fmla="*/ 131 w 409"/>
                <a:gd name="T33" fmla="*/ 419 h 426"/>
                <a:gd name="T34" fmla="*/ 110 w 409"/>
                <a:gd name="T35" fmla="*/ 361 h 426"/>
                <a:gd name="T36" fmla="*/ 77 w 409"/>
                <a:gd name="T37" fmla="*/ 290 h 426"/>
                <a:gd name="T38" fmla="*/ 70 w 409"/>
                <a:gd name="T39" fmla="*/ 224 h 426"/>
                <a:gd name="T40" fmla="*/ 59 w 409"/>
                <a:gd name="T41" fmla="*/ 184 h 426"/>
                <a:gd name="T42" fmla="*/ 48 w 409"/>
                <a:gd name="T43" fmla="*/ 208 h 426"/>
                <a:gd name="T44" fmla="*/ 11 w 409"/>
                <a:gd name="T45" fmla="*/ 185 h 426"/>
                <a:gd name="T46" fmla="*/ 7 w 409"/>
                <a:gd name="T47" fmla="*/ 175 h 426"/>
                <a:gd name="T48" fmla="*/ 8 w 409"/>
                <a:gd name="T49" fmla="*/ 154 h 426"/>
                <a:gd name="T50" fmla="*/ 38 w 409"/>
                <a:gd name="T51" fmla="*/ 142 h 426"/>
                <a:gd name="T52" fmla="*/ 11 w 409"/>
                <a:gd name="T53" fmla="*/ 109 h 426"/>
                <a:gd name="T54" fmla="*/ 25 w 409"/>
                <a:gd name="T55" fmla="*/ 86 h 426"/>
                <a:gd name="T56" fmla="*/ 53 w 409"/>
                <a:gd name="T57" fmla="*/ 84 h 426"/>
                <a:gd name="T58" fmla="*/ 70 w 409"/>
                <a:gd name="T59" fmla="*/ 59 h 426"/>
                <a:gd name="T60" fmla="*/ 86 w 409"/>
                <a:gd name="T61" fmla="*/ 36 h 426"/>
                <a:gd name="T62" fmla="*/ 104 w 409"/>
                <a:gd name="T63" fmla="*/ 0 h 426"/>
                <a:gd name="T64" fmla="*/ 132 w 409"/>
                <a:gd name="T65" fmla="*/ 10 h 426"/>
                <a:gd name="T66" fmla="*/ 154 w 409"/>
                <a:gd name="T67" fmla="*/ 41 h 426"/>
                <a:gd name="T68" fmla="*/ 169 w 409"/>
                <a:gd name="T69" fmla="*/ 78 h 426"/>
                <a:gd name="T70" fmla="*/ 198 w 409"/>
                <a:gd name="T71" fmla="*/ 97 h 426"/>
                <a:gd name="T72" fmla="*/ 238 w 409"/>
                <a:gd name="T73" fmla="*/ 109 h 426"/>
                <a:gd name="T74" fmla="*/ 265 w 409"/>
                <a:gd name="T75" fmla="*/ 115 h 426"/>
                <a:gd name="T76" fmla="*/ 287 w 409"/>
                <a:gd name="T77" fmla="*/ 101 h 426"/>
                <a:gd name="T78" fmla="*/ 310 w 409"/>
                <a:gd name="T79" fmla="*/ 94 h 426"/>
                <a:gd name="T80" fmla="*/ 342 w 409"/>
                <a:gd name="T81" fmla="*/ 83 h 426"/>
                <a:gd name="T82" fmla="*/ 383 w 409"/>
                <a:gd name="T83" fmla="*/ 73 h 426"/>
                <a:gd name="T84" fmla="*/ 408 w 409"/>
                <a:gd name="T85" fmla="*/ 97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9" h="426">
                  <a:moveTo>
                    <a:pt x="408" y="97"/>
                  </a:moveTo>
                  <a:lnTo>
                    <a:pt x="407" y="105"/>
                  </a:lnTo>
                  <a:lnTo>
                    <a:pt x="388" y="115"/>
                  </a:lnTo>
                  <a:lnTo>
                    <a:pt x="377" y="129"/>
                  </a:lnTo>
                  <a:lnTo>
                    <a:pt x="372" y="148"/>
                  </a:lnTo>
                  <a:lnTo>
                    <a:pt x="359" y="163"/>
                  </a:lnTo>
                  <a:lnTo>
                    <a:pt x="359" y="192"/>
                  </a:lnTo>
                  <a:lnTo>
                    <a:pt x="349" y="184"/>
                  </a:lnTo>
                  <a:lnTo>
                    <a:pt x="344" y="160"/>
                  </a:lnTo>
                  <a:lnTo>
                    <a:pt x="341" y="143"/>
                  </a:lnTo>
                  <a:lnTo>
                    <a:pt x="323" y="133"/>
                  </a:lnTo>
                  <a:lnTo>
                    <a:pt x="309" y="131"/>
                  </a:lnTo>
                  <a:lnTo>
                    <a:pt x="291" y="118"/>
                  </a:lnTo>
                  <a:lnTo>
                    <a:pt x="281" y="148"/>
                  </a:lnTo>
                  <a:lnTo>
                    <a:pt x="291" y="152"/>
                  </a:lnTo>
                  <a:lnTo>
                    <a:pt x="292" y="190"/>
                  </a:lnTo>
                  <a:lnTo>
                    <a:pt x="282" y="192"/>
                  </a:lnTo>
                  <a:lnTo>
                    <a:pt x="272" y="198"/>
                  </a:lnTo>
                  <a:lnTo>
                    <a:pt x="272" y="216"/>
                  </a:lnTo>
                  <a:lnTo>
                    <a:pt x="267" y="221"/>
                  </a:lnTo>
                  <a:lnTo>
                    <a:pt x="256" y="237"/>
                  </a:lnTo>
                  <a:lnTo>
                    <a:pt x="238" y="243"/>
                  </a:lnTo>
                  <a:lnTo>
                    <a:pt x="228" y="256"/>
                  </a:lnTo>
                  <a:lnTo>
                    <a:pt x="213" y="262"/>
                  </a:lnTo>
                  <a:lnTo>
                    <a:pt x="206" y="282"/>
                  </a:lnTo>
                  <a:lnTo>
                    <a:pt x="191" y="293"/>
                  </a:lnTo>
                  <a:lnTo>
                    <a:pt x="170" y="305"/>
                  </a:lnTo>
                  <a:lnTo>
                    <a:pt x="176" y="357"/>
                  </a:lnTo>
                  <a:lnTo>
                    <a:pt x="170" y="359"/>
                  </a:lnTo>
                  <a:lnTo>
                    <a:pt x="176" y="383"/>
                  </a:lnTo>
                  <a:lnTo>
                    <a:pt x="165" y="400"/>
                  </a:lnTo>
                  <a:lnTo>
                    <a:pt x="156" y="417"/>
                  </a:lnTo>
                  <a:lnTo>
                    <a:pt x="139" y="425"/>
                  </a:lnTo>
                  <a:lnTo>
                    <a:pt x="131" y="419"/>
                  </a:lnTo>
                  <a:lnTo>
                    <a:pt x="128" y="400"/>
                  </a:lnTo>
                  <a:lnTo>
                    <a:pt x="110" y="361"/>
                  </a:lnTo>
                  <a:lnTo>
                    <a:pt x="95" y="316"/>
                  </a:lnTo>
                  <a:lnTo>
                    <a:pt x="77" y="290"/>
                  </a:lnTo>
                  <a:lnTo>
                    <a:pt x="70" y="255"/>
                  </a:lnTo>
                  <a:lnTo>
                    <a:pt x="70" y="224"/>
                  </a:lnTo>
                  <a:lnTo>
                    <a:pt x="66" y="199"/>
                  </a:lnTo>
                  <a:lnTo>
                    <a:pt x="59" y="184"/>
                  </a:lnTo>
                  <a:lnTo>
                    <a:pt x="59" y="198"/>
                  </a:lnTo>
                  <a:lnTo>
                    <a:pt x="48" y="208"/>
                  </a:lnTo>
                  <a:lnTo>
                    <a:pt x="27" y="207"/>
                  </a:lnTo>
                  <a:lnTo>
                    <a:pt x="11" y="185"/>
                  </a:lnTo>
                  <a:lnTo>
                    <a:pt x="20" y="174"/>
                  </a:lnTo>
                  <a:lnTo>
                    <a:pt x="7" y="175"/>
                  </a:lnTo>
                  <a:lnTo>
                    <a:pt x="0" y="163"/>
                  </a:lnTo>
                  <a:lnTo>
                    <a:pt x="8" y="154"/>
                  </a:lnTo>
                  <a:lnTo>
                    <a:pt x="36" y="154"/>
                  </a:lnTo>
                  <a:lnTo>
                    <a:pt x="38" y="142"/>
                  </a:lnTo>
                  <a:lnTo>
                    <a:pt x="23" y="121"/>
                  </a:lnTo>
                  <a:lnTo>
                    <a:pt x="11" y="109"/>
                  </a:lnTo>
                  <a:lnTo>
                    <a:pt x="15" y="94"/>
                  </a:lnTo>
                  <a:lnTo>
                    <a:pt x="25" y="86"/>
                  </a:lnTo>
                  <a:lnTo>
                    <a:pt x="49" y="94"/>
                  </a:lnTo>
                  <a:lnTo>
                    <a:pt x="53" y="84"/>
                  </a:lnTo>
                  <a:lnTo>
                    <a:pt x="55" y="73"/>
                  </a:lnTo>
                  <a:lnTo>
                    <a:pt x="70" y="59"/>
                  </a:lnTo>
                  <a:lnTo>
                    <a:pt x="76" y="46"/>
                  </a:lnTo>
                  <a:lnTo>
                    <a:pt x="86" y="36"/>
                  </a:lnTo>
                  <a:lnTo>
                    <a:pt x="84" y="14"/>
                  </a:lnTo>
                  <a:lnTo>
                    <a:pt x="104" y="0"/>
                  </a:lnTo>
                  <a:lnTo>
                    <a:pt x="121" y="2"/>
                  </a:lnTo>
                  <a:lnTo>
                    <a:pt x="132" y="10"/>
                  </a:lnTo>
                  <a:lnTo>
                    <a:pt x="132" y="36"/>
                  </a:lnTo>
                  <a:lnTo>
                    <a:pt x="154" y="41"/>
                  </a:lnTo>
                  <a:lnTo>
                    <a:pt x="166" y="53"/>
                  </a:lnTo>
                  <a:lnTo>
                    <a:pt x="169" y="78"/>
                  </a:lnTo>
                  <a:lnTo>
                    <a:pt x="180" y="92"/>
                  </a:lnTo>
                  <a:lnTo>
                    <a:pt x="198" y="97"/>
                  </a:lnTo>
                  <a:lnTo>
                    <a:pt x="220" y="105"/>
                  </a:lnTo>
                  <a:lnTo>
                    <a:pt x="238" y="109"/>
                  </a:lnTo>
                  <a:lnTo>
                    <a:pt x="250" y="116"/>
                  </a:lnTo>
                  <a:lnTo>
                    <a:pt x="265" y="115"/>
                  </a:lnTo>
                  <a:lnTo>
                    <a:pt x="279" y="115"/>
                  </a:lnTo>
                  <a:lnTo>
                    <a:pt x="287" y="101"/>
                  </a:lnTo>
                  <a:lnTo>
                    <a:pt x="294" y="87"/>
                  </a:lnTo>
                  <a:lnTo>
                    <a:pt x="310" y="94"/>
                  </a:lnTo>
                  <a:lnTo>
                    <a:pt x="334" y="94"/>
                  </a:lnTo>
                  <a:lnTo>
                    <a:pt x="342" y="83"/>
                  </a:lnTo>
                  <a:lnTo>
                    <a:pt x="360" y="73"/>
                  </a:lnTo>
                  <a:lnTo>
                    <a:pt x="383" y="73"/>
                  </a:lnTo>
                  <a:lnTo>
                    <a:pt x="399" y="82"/>
                  </a:lnTo>
                  <a:lnTo>
                    <a:pt x="408" y="97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Freeform 188">
              <a:extLst>
                <a:ext uri="{FF2B5EF4-FFF2-40B4-BE49-F238E27FC236}">
                  <a16:creationId xmlns:a16="http://schemas.microsoft.com/office/drawing/2014/main" id="{C855A210-DFB1-4647-B824-37A8F8D98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060" y="3494349"/>
              <a:ext cx="108183" cy="114161"/>
            </a:xfrm>
            <a:custGeom>
              <a:avLst/>
              <a:gdLst>
                <a:gd name="T0" fmla="*/ 79 w 80"/>
                <a:gd name="T1" fmla="*/ 72 h 85"/>
                <a:gd name="T2" fmla="*/ 72 w 80"/>
                <a:gd name="T3" fmla="*/ 84 h 85"/>
                <a:gd name="T4" fmla="*/ 64 w 80"/>
                <a:gd name="T5" fmla="*/ 82 h 85"/>
                <a:gd name="T6" fmla="*/ 52 w 80"/>
                <a:gd name="T7" fmla="*/ 66 h 85"/>
                <a:gd name="T8" fmla="*/ 54 w 80"/>
                <a:gd name="T9" fmla="*/ 52 h 85"/>
                <a:gd name="T10" fmla="*/ 46 w 80"/>
                <a:gd name="T11" fmla="*/ 41 h 85"/>
                <a:gd name="T12" fmla="*/ 42 w 80"/>
                <a:gd name="T13" fmla="*/ 52 h 85"/>
                <a:gd name="T14" fmla="*/ 29 w 80"/>
                <a:gd name="T15" fmla="*/ 57 h 85"/>
                <a:gd name="T16" fmla="*/ 28 w 80"/>
                <a:gd name="T17" fmla="*/ 73 h 85"/>
                <a:gd name="T18" fmla="*/ 11 w 80"/>
                <a:gd name="T19" fmla="*/ 71 h 85"/>
                <a:gd name="T20" fmla="*/ 10 w 80"/>
                <a:gd name="T21" fmla="*/ 33 h 85"/>
                <a:gd name="T22" fmla="*/ 0 w 80"/>
                <a:gd name="T23" fmla="*/ 30 h 85"/>
                <a:gd name="T24" fmla="*/ 10 w 80"/>
                <a:gd name="T25" fmla="*/ 0 h 85"/>
                <a:gd name="T26" fmla="*/ 28 w 80"/>
                <a:gd name="T27" fmla="*/ 12 h 85"/>
                <a:gd name="T28" fmla="*/ 43 w 80"/>
                <a:gd name="T29" fmla="*/ 15 h 85"/>
                <a:gd name="T30" fmla="*/ 61 w 80"/>
                <a:gd name="T31" fmla="*/ 24 h 85"/>
                <a:gd name="T32" fmla="*/ 64 w 80"/>
                <a:gd name="T33" fmla="*/ 42 h 85"/>
                <a:gd name="T34" fmla="*/ 70 w 80"/>
                <a:gd name="T35" fmla="*/ 65 h 85"/>
                <a:gd name="T36" fmla="*/ 79 w 80"/>
                <a:gd name="T37" fmla="*/ 7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85">
                  <a:moveTo>
                    <a:pt x="79" y="72"/>
                  </a:moveTo>
                  <a:lnTo>
                    <a:pt x="72" y="84"/>
                  </a:lnTo>
                  <a:lnTo>
                    <a:pt x="64" y="82"/>
                  </a:lnTo>
                  <a:lnTo>
                    <a:pt x="52" y="66"/>
                  </a:lnTo>
                  <a:lnTo>
                    <a:pt x="54" y="52"/>
                  </a:lnTo>
                  <a:lnTo>
                    <a:pt x="46" y="41"/>
                  </a:lnTo>
                  <a:lnTo>
                    <a:pt x="42" y="52"/>
                  </a:lnTo>
                  <a:lnTo>
                    <a:pt x="29" y="57"/>
                  </a:lnTo>
                  <a:lnTo>
                    <a:pt x="28" y="73"/>
                  </a:lnTo>
                  <a:lnTo>
                    <a:pt x="11" y="71"/>
                  </a:lnTo>
                  <a:lnTo>
                    <a:pt x="10" y="33"/>
                  </a:lnTo>
                  <a:lnTo>
                    <a:pt x="0" y="30"/>
                  </a:lnTo>
                  <a:lnTo>
                    <a:pt x="10" y="0"/>
                  </a:lnTo>
                  <a:lnTo>
                    <a:pt x="28" y="12"/>
                  </a:lnTo>
                  <a:lnTo>
                    <a:pt x="43" y="15"/>
                  </a:lnTo>
                  <a:lnTo>
                    <a:pt x="61" y="24"/>
                  </a:lnTo>
                  <a:lnTo>
                    <a:pt x="64" y="42"/>
                  </a:lnTo>
                  <a:lnTo>
                    <a:pt x="70" y="65"/>
                  </a:lnTo>
                  <a:lnTo>
                    <a:pt x="79" y="7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Freeform 189">
              <a:extLst>
                <a:ext uri="{FF2B5EF4-FFF2-40B4-BE49-F238E27FC236}">
                  <a16:creationId xmlns:a16="http://schemas.microsoft.com/office/drawing/2014/main" id="{1B789AFF-241E-4905-BE0F-C25681590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3526" y="3273162"/>
              <a:ext cx="199723" cy="186702"/>
            </a:xfrm>
            <a:custGeom>
              <a:avLst/>
              <a:gdLst>
                <a:gd name="T0" fmla="*/ 118 w 149"/>
                <a:gd name="T1" fmla="*/ 19 h 140"/>
                <a:gd name="T2" fmla="*/ 135 w 149"/>
                <a:gd name="T3" fmla="*/ 16 h 140"/>
                <a:gd name="T4" fmla="*/ 146 w 149"/>
                <a:gd name="T5" fmla="*/ 27 h 140"/>
                <a:gd name="T6" fmla="*/ 139 w 149"/>
                <a:gd name="T7" fmla="*/ 41 h 140"/>
                <a:gd name="T8" fmla="*/ 148 w 149"/>
                <a:gd name="T9" fmla="*/ 46 h 140"/>
                <a:gd name="T10" fmla="*/ 141 w 149"/>
                <a:gd name="T11" fmla="*/ 70 h 140"/>
                <a:gd name="T12" fmla="*/ 126 w 149"/>
                <a:gd name="T13" fmla="*/ 71 h 140"/>
                <a:gd name="T14" fmla="*/ 122 w 149"/>
                <a:gd name="T15" fmla="*/ 82 h 140"/>
                <a:gd name="T16" fmla="*/ 130 w 149"/>
                <a:gd name="T17" fmla="*/ 89 h 140"/>
                <a:gd name="T18" fmla="*/ 111 w 149"/>
                <a:gd name="T19" fmla="*/ 105 h 140"/>
                <a:gd name="T20" fmla="*/ 100 w 149"/>
                <a:gd name="T21" fmla="*/ 118 h 140"/>
                <a:gd name="T22" fmla="*/ 88 w 149"/>
                <a:gd name="T23" fmla="*/ 124 h 140"/>
                <a:gd name="T24" fmla="*/ 77 w 149"/>
                <a:gd name="T25" fmla="*/ 124 h 140"/>
                <a:gd name="T26" fmla="*/ 74 w 149"/>
                <a:gd name="T27" fmla="*/ 131 h 140"/>
                <a:gd name="T28" fmla="*/ 63 w 149"/>
                <a:gd name="T29" fmla="*/ 130 h 140"/>
                <a:gd name="T30" fmla="*/ 61 w 149"/>
                <a:gd name="T31" fmla="*/ 139 h 140"/>
                <a:gd name="T32" fmla="*/ 46 w 149"/>
                <a:gd name="T33" fmla="*/ 139 h 140"/>
                <a:gd name="T34" fmla="*/ 48 w 149"/>
                <a:gd name="T35" fmla="*/ 132 h 140"/>
                <a:gd name="T36" fmla="*/ 37 w 149"/>
                <a:gd name="T37" fmla="*/ 132 h 140"/>
                <a:gd name="T38" fmla="*/ 0 w 149"/>
                <a:gd name="T39" fmla="*/ 132 h 140"/>
                <a:gd name="T40" fmla="*/ 9 w 149"/>
                <a:gd name="T41" fmla="*/ 120 h 140"/>
                <a:gd name="T42" fmla="*/ 17 w 149"/>
                <a:gd name="T43" fmla="*/ 115 h 140"/>
                <a:gd name="T44" fmla="*/ 25 w 149"/>
                <a:gd name="T45" fmla="*/ 108 h 140"/>
                <a:gd name="T46" fmla="*/ 31 w 149"/>
                <a:gd name="T47" fmla="*/ 64 h 140"/>
                <a:gd name="T48" fmla="*/ 36 w 149"/>
                <a:gd name="T49" fmla="*/ 49 h 140"/>
                <a:gd name="T50" fmla="*/ 42 w 149"/>
                <a:gd name="T51" fmla="*/ 51 h 140"/>
                <a:gd name="T52" fmla="*/ 43 w 149"/>
                <a:gd name="T53" fmla="*/ 41 h 140"/>
                <a:gd name="T54" fmla="*/ 67 w 149"/>
                <a:gd name="T55" fmla="*/ 40 h 140"/>
                <a:gd name="T56" fmla="*/ 67 w 149"/>
                <a:gd name="T57" fmla="*/ 28 h 140"/>
                <a:gd name="T58" fmla="*/ 76 w 149"/>
                <a:gd name="T59" fmla="*/ 19 h 140"/>
                <a:gd name="T60" fmla="*/ 82 w 149"/>
                <a:gd name="T61" fmla="*/ 9 h 140"/>
                <a:gd name="T62" fmla="*/ 85 w 149"/>
                <a:gd name="T63" fmla="*/ 0 h 140"/>
                <a:gd name="T64" fmla="*/ 96 w 149"/>
                <a:gd name="T65" fmla="*/ 7 h 140"/>
                <a:gd name="T66" fmla="*/ 108 w 149"/>
                <a:gd name="T67" fmla="*/ 8 h 140"/>
                <a:gd name="T68" fmla="*/ 118 w 149"/>
                <a:gd name="T69" fmla="*/ 1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9" h="140">
                  <a:moveTo>
                    <a:pt x="118" y="19"/>
                  </a:moveTo>
                  <a:lnTo>
                    <a:pt x="135" y="16"/>
                  </a:lnTo>
                  <a:lnTo>
                    <a:pt x="146" y="27"/>
                  </a:lnTo>
                  <a:lnTo>
                    <a:pt x="139" y="41"/>
                  </a:lnTo>
                  <a:lnTo>
                    <a:pt x="148" y="46"/>
                  </a:lnTo>
                  <a:lnTo>
                    <a:pt x="141" y="70"/>
                  </a:lnTo>
                  <a:lnTo>
                    <a:pt x="126" y="71"/>
                  </a:lnTo>
                  <a:lnTo>
                    <a:pt x="122" y="82"/>
                  </a:lnTo>
                  <a:lnTo>
                    <a:pt x="130" y="89"/>
                  </a:lnTo>
                  <a:lnTo>
                    <a:pt x="111" y="105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7" y="124"/>
                  </a:lnTo>
                  <a:lnTo>
                    <a:pt x="74" y="131"/>
                  </a:lnTo>
                  <a:lnTo>
                    <a:pt x="63" y="130"/>
                  </a:lnTo>
                  <a:lnTo>
                    <a:pt x="61" y="139"/>
                  </a:lnTo>
                  <a:lnTo>
                    <a:pt x="46" y="139"/>
                  </a:lnTo>
                  <a:lnTo>
                    <a:pt x="48" y="132"/>
                  </a:lnTo>
                  <a:lnTo>
                    <a:pt x="37" y="132"/>
                  </a:lnTo>
                  <a:lnTo>
                    <a:pt x="0" y="132"/>
                  </a:lnTo>
                  <a:lnTo>
                    <a:pt x="9" y="120"/>
                  </a:lnTo>
                  <a:lnTo>
                    <a:pt x="17" y="115"/>
                  </a:lnTo>
                  <a:lnTo>
                    <a:pt x="25" y="108"/>
                  </a:lnTo>
                  <a:lnTo>
                    <a:pt x="31" y="64"/>
                  </a:lnTo>
                  <a:lnTo>
                    <a:pt x="36" y="49"/>
                  </a:lnTo>
                  <a:lnTo>
                    <a:pt x="42" y="51"/>
                  </a:lnTo>
                  <a:lnTo>
                    <a:pt x="43" y="41"/>
                  </a:lnTo>
                  <a:lnTo>
                    <a:pt x="67" y="40"/>
                  </a:lnTo>
                  <a:lnTo>
                    <a:pt x="67" y="28"/>
                  </a:lnTo>
                  <a:lnTo>
                    <a:pt x="76" y="19"/>
                  </a:lnTo>
                  <a:lnTo>
                    <a:pt x="82" y="9"/>
                  </a:lnTo>
                  <a:lnTo>
                    <a:pt x="85" y="0"/>
                  </a:lnTo>
                  <a:lnTo>
                    <a:pt x="96" y="7"/>
                  </a:lnTo>
                  <a:lnTo>
                    <a:pt x="108" y="8"/>
                  </a:lnTo>
                  <a:lnTo>
                    <a:pt x="118" y="1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Freeform 190">
              <a:extLst>
                <a:ext uri="{FF2B5EF4-FFF2-40B4-BE49-F238E27FC236}">
                  <a16:creationId xmlns:a16="http://schemas.microsoft.com/office/drawing/2014/main" id="{9D583804-9842-4557-8A3A-B914665BC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345" y="3242243"/>
              <a:ext cx="380425" cy="426916"/>
            </a:xfrm>
            <a:custGeom>
              <a:avLst/>
              <a:gdLst>
                <a:gd name="T0" fmla="*/ 89 w 285"/>
                <a:gd name="T1" fmla="*/ 41 h 320"/>
                <a:gd name="T2" fmla="*/ 100 w 285"/>
                <a:gd name="T3" fmla="*/ 52 h 320"/>
                <a:gd name="T4" fmla="*/ 94 w 285"/>
                <a:gd name="T5" fmla="*/ 65 h 320"/>
                <a:gd name="T6" fmla="*/ 102 w 285"/>
                <a:gd name="T7" fmla="*/ 70 h 320"/>
                <a:gd name="T8" fmla="*/ 95 w 285"/>
                <a:gd name="T9" fmla="*/ 95 h 320"/>
                <a:gd name="T10" fmla="*/ 80 w 285"/>
                <a:gd name="T11" fmla="*/ 96 h 320"/>
                <a:gd name="T12" fmla="*/ 77 w 285"/>
                <a:gd name="T13" fmla="*/ 107 h 320"/>
                <a:gd name="T14" fmla="*/ 84 w 285"/>
                <a:gd name="T15" fmla="*/ 113 h 320"/>
                <a:gd name="T16" fmla="*/ 65 w 285"/>
                <a:gd name="T17" fmla="*/ 129 h 320"/>
                <a:gd name="T18" fmla="*/ 54 w 285"/>
                <a:gd name="T19" fmla="*/ 142 h 320"/>
                <a:gd name="T20" fmla="*/ 42 w 285"/>
                <a:gd name="T21" fmla="*/ 148 h 320"/>
                <a:gd name="T22" fmla="*/ 31 w 285"/>
                <a:gd name="T23" fmla="*/ 148 h 320"/>
                <a:gd name="T24" fmla="*/ 28 w 285"/>
                <a:gd name="T25" fmla="*/ 156 h 320"/>
                <a:gd name="T26" fmla="*/ 17 w 285"/>
                <a:gd name="T27" fmla="*/ 154 h 320"/>
                <a:gd name="T28" fmla="*/ 15 w 285"/>
                <a:gd name="T29" fmla="*/ 163 h 320"/>
                <a:gd name="T30" fmla="*/ 0 w 285"/>
                <a:gd name="T31" fmla="*/ 163 h 320"/>
                <a:gd name="T32" fmla="*/ 31 w 285"/>
                <a:gd name="T33" fmla="*/ 200 h 320"/>
                <a:gd name="T34" fmla="*/ 46 w 285"/>
                <a:gd name="T35" fmla="*/ 209 h 320"/>
                <a:gd name="T36" fmla="*/ 146 w 285"/>
                <a:gd name="T37" fmla="*/ 289 h 320"/>
                <a:gd name="T38" fmla="*/ 160 w 285"/>
                <a:gd name="T39" fmla="*/ 295 h 320"/>
                <a:gd name="T40" fmla="*/ 163 w 285"/>
                <a:gd name="T41" fmla="*/ 319 h 320"/>
                <a:gd name="T42" fmla="*/ 176 w 285"/>
                <a:gd name="T43" fmla="*/ 316 h 320"/>
                <a:gd name="T44" fmla="*/ 178 w 285"/>
                <a:gd name="T45" fmla="*/ 309 h 320"/>
                <a:gd name="T46" fmla="*/ 202 w 285"/>
                <a:gd name="T47" fmla="*/ 307 h 320"/>
                <a:gd name="T48" fmla="*/ 212 w 285"/>
                <a:gd name="T49" fmla="*/ 296 h 320"/>
                <a:gd name="T50" fmla="*/ 220 w 285"/>
                <a:gd name="T51" fmla="*/ 291 h 320"/>
                <a:gd name="T52" fmla="*/ 223 w 285"/>
                <a:gd name="T53" fmla="*/ 282 h 320"/>
                <a:gd name="T54" fmla="*/ 246 w 285"/>
                <a:gd name="T55" fmla="*/ 274 h 320"/>
                <a:gd name="T56" fmla="*/ 253 w 285"/>
                <a:gd name="T57" fmla="*/ 264 h 320"/>
                <a:gd name="T58" fmla="*/ 264 w 285"/>
                <a:gd name="T59" fmla="*/ 254 h 320"/>
                <a:gd name="T60" fmla="*/ 279 w 285"/>
                <a:gd name="T61" fmla="*/ 248 h 320"/>
                <a:gd name="T62" fmla="*/ 284 w 285"/>
                <a:gd name="T63" fmla="*/ 241 h 320"/>
                <a:gd name="T64" fmla="*/ 282 w 285"/>
                <a:gd name="T65" fmla="*/ 227 h 320"/>
                <a:gd name="T66" fmla="*/ 259 w 285"/>
                <a:gd name="T67" fmla="*/ 223 h 320"/>
                <a:gd name="T68" fmla="*/ 252 w 285"/>
                <a:gd name="T69" fmla="*/ 216 h 320"/>
                <a:gd name="T70" fmla="*/ 250 w 285"/>
                <a:gd name="T71" fmla="*/ 198 h 320"/>
                <a:gd name="T72" fmla="*/ 253 w 285"/>
                <a:gd name="T73" fmla="*/ 102 h 320"/>
                <a:gd name="T74" fmla="*/ 246 w 285"/>
                <a:gd name="T75" fmla="*/ 101 h 320"/>
                <a:gd name="T76" fmla="*/ 242 w 285"/>
                <a:gd name="T77" fmla="*/ 85 h 320"/>
                <a:gd name="T78" fmla="*/ 229 w 285"/>
                <a:gd name="T79" fmla="*/ 80 h 320"/>
                <a:gd name="T80" fmla="*/ 224 w 285"/>
                <a:gd name="T81" fmla="*/ 63 h 320"/>
                <a:gd name="T82" fmla="*/ 227 w 285"/>
                <a:gd name="T83" fmla="*/ 48 h 320"/>
                <a:gd name="T84" fmla="*/ 241 w 285"/>
                <a:gd name="T85" fmla="*/ 44 h 320"/>
                <a:gd name="T86" fmla="*/ 233 w 285"/>
                <a:gd name="T87" fmla="*/ 33 h 320"/>
                <a:gd name="T88" fmla="*/ 235 w 285"/>
                <a:gd name="T89" fmla="*/ 21 h 320"/>
                <a:gd name="T90" fmla="*/ 242 w 285"/>
                <a:gd name="T91" fmla="*/ 21 h 320"/>
                <a:gd name="T92" fmla="*/ 239 w 285"/>
                <a:gd name="T93" fmla="*/ 3 h 320"/>
                <a:gd name="T94" fmla="*/ 196 w 285"/>
                <a:gd name="T95" fmla="*/ 0 h 320"/>
                <a:gd name="T96" fmla="*/ 176 w 285"/>
                <a:gd name="T97" fmla="*/ 3 h 320"/>
                <a:gd name="T98" fmla="*/ 160 w 285"/>
                <a:gd name="T99" fmla="*/ 8 h 320"/>
                <a:gd name="T100" fmla="*/ 128 w 285"/>
                <a:gd name="T101" fmla="*/ 11 h 320"/>
                <a:gd name="T102" fmla="*/ 117 w 285"/>
                <a:gd name="T103" fmla="*/ 21 h 320"/>
                <a:gd name="T104" fmla="*/ 96 w 285"/>
                <a:gd name="T105" fmla="*/ 25 h 320"/>
                <a:gd name="T106" fmla="*/ 89 w 285"/>
                <a:gd name="T107" fmla="*/ 4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5" h="320">
                  <a:moveTo>
                    <a:pt x="89" y="41"/>
                  </a:moveTo>
                  <a:lnTo>
                    <a:pt x="100" y="52"/>
                  </a:lnTo>
                  <a:lnTo>
                    <a:pt x="94" y="65"/>
                  </a:lnTo>
                  <a:lnTo>
                    <a:pt x="102" y="70"/>
                  </a:lnTo>
                  <a:lnTo>
                    <a:pt x="95" y="95"/>
                  </a:lnTo>
                  <a:lnTo>
                    <a:pt x="80" y="96"/>
                  </a:lnTo>
                  <a:lnTo>
                    <a:pt x="77" y="107"/>
                  </a:lnTo>
                  <a:lnTo>
                    <a:pt x="84" y="113"/>
                  </a:lnTo>
                  <a:lnTo>
                    <a:pt x="65" y="129"/>
                  </a:lnTo>
                  <a:lnTo>
                    <a:pt x="54" y="142"/>
                  </a:lnTo>
                  <a:lnTo>
                    <a:pt x="42" y="148"/>
                  </a:lnTo>
                  <a:lnTo>
                    <a:pt x="31" y="148"/>
                  </a:lnTo>
                  <a:lnTo>
                    <a:pt x="28" y="156"/>
                  </a:lnTo>
                  <a:lnTo>
                    <a:pt x="17" y="154"/>
                  </a:lnTo>
                  <a:lnTo>
                    <a:pt x="15" y="163"/>
                  </a:lnTo>
                  <a:lnTo>
                    <a:pt x="0" y="163"/>
                  </a:lnTo>
                  <a:lnTo>
                    <a:pt x="31" y="200"/>
                  </a:lnTo>
                  <a:lnTo>
                    <a:pt x="46" y="209"/>
                  </a:lnTo>
                  <a:lnTo>
                    <a:pt x="146" y="289"/>
                  </a:lnTo>
                  <a:lnTo>
                    <a:pt x="160" y="295"/>
                  </a:lnTo>
                  <a:lnTo>
                    <a:pt x="163" y="319"/>
                  </a:lnTo>
                  <a:lnTo>
                    <a:pt x="176" y="316"/>
                  </a:lnTo>
                  <a:lnTo>
                    <a:pt x="178" y="309"/>
                  </a:lnTo>
                  <a:lnTo>
                    <a:pt x="202" y="307"/>
                  </a:lnTo>
                  <a:lnTo>
                    <a:pt x="212" y="296"/>
                  </a:lnTo>
                  <a:lnTo>
                    <a:pt x="220" y="291"/>
                  </a:lnTo>
                  <a:lnTo>
                    <a:pt x="223" y="282"/>
                  </a:lnTo>
                  <a:lnTo>
                    <a:pt x="246" y="274"/>
                  </a:lnTo>
                  <a:lnTo>
                    <a:pt x="253" y="264"/>
                  </a:lnTo>
                  <a:lnTo>
                    <a:pt x="264" y="254"/>
                  </a:lnTo>
                  <a:lnTo>
                    <a:pt x="279" y="248"/>
                  </a:lnTo>
                  <a:lnTo>
                    <a:pt x="284" y="241"/>
                  </a:lnTo>
                  <a:lnTo>
                    <a:pt x="282" y="227"/>
                  </a:lnTo>
                  <a:lnTo>
                    <a:pt x="259" y="223"/>
                  </a:lnTo>
                  <a:lnTo>
                    <a:pt x="252" y="216"/>
                  </a:lnTo>
                  <a:lnTo>
                    <a:pt x="250" y="198"/>
                  </a:lnTo>
                  <a:lnTo>
                    <a:pt x="253" y="102"/>
                  </a:lnTo>
                  <a:lnTo>
                    <a:pt x="246" y="101"/>
                  </a:lnTo>
                  <a:lnTo>
                    <a:pt x="242" y="85"/>
                  </a:lnTo>
                  <a:lnTo>
                    <a:pt x="229" y="80"/>
                  </a:lnTo>
                  <a:lnTo>
                    <a:pt x="224" y="63"/>
                  </a:lnTo>
                  <a:lnTo>
                    <a:pt x="227" y="48"/>
                  </a:lnTo>
                  <a:lnTo>
                    <a:pt x="241" y="44"/>
                  </a:lnTo>
                  <a:lnTo>
                    <a:pt x="233" y="33"/>
                  </a:lnTo>
                  <a:lnTo>
                    <a:pt x="235" y="21"/>
                  </a:lnTo>
                  <a:lnTo>
                    <a:pt x="242" y="21"/>
                  </a:lnTo>
                  <a:lnTo>
                    <a:pt x="239" y="3"/>
                  </a:lnTo>
                  <a:lnTo>
                    <a:pt x="196" y="0"/>
                  </a:lnTo>
                  <a:lnTo>
                    <a:pt x="176" y="3"/>
                  </a:lnTo>
                  <a:lnTo>
                    <a:pt x="160" y="8"/>
                  </a:lnTo>
                  <a:lnTo>
                    <a:pt x="128" y="11"/>
                  </a:lnTo>
                  <a:lnTo>
                    <a:pt x="117" y="21"/>
                  </a:lnTo>
                  <a:lnTo>
                    <a:pt x="96" y="25"/>
                  </a:lnTo>
                  <a:lnTo>
                    <a:pt x="89" y="41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Freeform 191">
              <a:extLst>
                <a:ext uri="{FF2B5EF4-FFF2-40B4-BE49-F238E27FC236}">
                  <a16:creationId xmlns:a16="http://schemas.microsoft.com/office/drawing/2014/main" id="{341B28F3-23BB-4066-A2E8-36D709142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041" y="3779753"/>
              <a:ext cx="183079" cy="279458"/>
            </a:xfrm>
            <a:custGeom>
              <a:avLst/>
              <a:gdLst>
                <a:gd name="T0" fmla="*/ 0 w 138"/>
                <a:gd name="T1" fmla="*/ 157 h 209"/>
                <a:gd name="T2" fmla="*/ 26 w 138"/>
                <a:gd name="T3" fmla="*/ 135 h 209"/>
                <a:gd name="T4" fmla="*/ 35 w 138"/>
                <a:gd name="T5" fmla="*/ 124 h 209"/>
                <a:gd name="T6" fmla="*/ 47 w 138"/>
                <a:gd name="T7" fmla="*/ 113 h 209"/>
                <a:gd name="T8" fmla="*/ 63 w 138"/>
                <a:gd name="T9" fmla="*/ 102 h 209"/>
                <a:gd name="T10" fmla="*/ 72 w 138"/>
                <a:gd name="T11" fmla="*/ 85 h 209"/>
                <a:gd name="T12" fmla="*/ 79 w 138"/>
                <a:gd name="T13" fmla="*/ 58 h 209"/>
                <a:gd name="T14" fmla="*/ 83 w 138"/>
                <a:gd name="T15" fmla="*/ 51 h 209"/>
                <a:gd name="T16" fmla="*/ 92 w 138"/>
                <a:gd name="T17" fmla="*/ 45 h 209"/>
                <a:gd name="T18" fmla="*/ 94 w 138"/>
                <a:gd name="T19" fmla="*/ 25 h 209"/>
                <a:gd name="T20" fmla="*/ 91 w 138"/>
                <a:gd name="T21" fmla="*/ 1 h 209"/>
                <a:gd name="T22" fmla="*/ 97 w 138"/>
                <a:gd name="T23" fmla="*/ 0 h 209"/>
                <a:gd name="T24" fmla="*/ 100 w 138"/>
                <a:gd name="T25" fmla="*/ 10 h 209"/>
                <a:gd name="T26" fmla="*/ 104 w 138"/>
                <a:gd name="T27" fmla="*/ 18 h 209"/>
                <a:gd name="T28" fmla="*/ 111 w 138"/>
                <a:gd name="T29" fmla="*/ 32 h 209"/>
                <a:gd name="T30" fmla="*/ 111 w 138"/>
                <a:gd name="T31" fmla="*/ 40 h 209"/>
                <a:gd name="T32" fmla="*/ 105 w 138"/>
                <a:gd name="T33" fmla="*/ 43 h 209"/>
                <a:gd name="T34" fmla="*/ 108 w 138"/>
                <a:gd name="T35" fmla="*/ 46 h 209"/>
                <a:gd name="T36" fmla="*/ 111 w 138"/>
                <a:gd name="T37" fmla="*/ 54 h 209"/>
                <a:gd name="T38" fmla="*/ 116 w 138"/>
                <a:gd name="T39" fmla="*/ 62 h 209"/>
                <a:gd name="T40" fmla="*/ 115 w 138"/>
                <a:gd name="T41" fmla="*/ 69 h 209"/>
                <a:gd name="T42" fmla="*/ 108 w 138"/>
                <a:gd name="T43" fmla="*/ 73 h 209"/>
                <a:gd name="T44" fmla="*/ 109 w 138"/>
                <a:gd name="T45" fmla="*/ 81 h 209"/>
                <a:gd name="T46" fmla="*/ 120 w 138"/>
                <a:gd name="T47" fmla="*/ 95 h 209"/>
                <a:gd name="T48" fmla="*/ 128 w 138"/>
                <a:gd name="T49" fmla="*/ 111 h 209"/>
                <a:gd name="T50" fmla="*/ 121 w 138"/>
                <a:gd name="T51" fmla="*/ 120 h 209"/>
                <a:gd name="T52" fmla="*/ 115 w 138"/>
                <a:gd name="T53" fmla="*/ 139 h 209"/>
                <a:gd name="T54" fmla="*/ 125 w 138"/>
                <a:gd name="T55" fmla="*/ 156 h 209"/>
                <a:gd name="T56" fmla="*/ 132 w 138"/>
                <a:gd name="T57" fmla="*/ 176 h 209"/>
                <a:gd name="T58" fmla="*/ 137 w 138"/>
                <a:gd name="T59" fmla="*/ 185 h 209"/>
                <a:gd name="T60" fmla="*/ 92 w 138"/>
                <a:gd name="T61" fmla="*/ 190 h 209"/>
                <a:gd name="T62" fmla="*/ 69 w 138"/>
                <a:gd name="T63" fmla="*/ 193 h 209"/>
                <a:gd name="T64" fmla="*/ 60 w 138"/>
                <a:gd name="T65" fmla="*/ 200 h 209"/>
                <a:gd name="T66" fmla="*/ 60 w 138"/>
                <a:gd name="T67" fmla="*/ 206 h 209"/>
                <a:gd name="T68" fmla="*/ 40 w 138"/>
                <a:gd name="T69" fmla="*/ 208 h 209"/>
                <a:gd name="T70" fmla="*/ 37 w 138"/>
                <a:gd name="T71" fmla="*/ 193 h 209"/>
                <a:gd name="T72" fmla="*/ 44 w 138"/>
                <a:gd name="T73" fmla="*/ 178 h 209"/>
                <a:gd name="T74" fmla="*/ 37 w 138"/>
                <a:gd name="T75" fmla="*/ 170 h 209"/>
                <a:gd name="T76" fmla="*/ 22 w 138"/>
                <a:gd name="T77" fmla="*/ 164 h 209"/>
                <a:gd name="T78" fmla="*/ 0 w 138"/>
                <a:gd name="T79" fmla="*/ 15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8" h="209">
                  <a:moveTo>
                    <a:pt x="0" y="157"/>
                  </a:moveTo>
                  <a:lnTo>
                    <a:pt x="26" y="135"/>
                  </a:lnTo>
                  <a:lnTo>
                    <a:pt x="35" y="124"/>
                  </a:lnTo>
                  <a:lnTo>
                    <a:pt x="47" y="113"/>
                  </a:lnTo>
                  <a:lnTo>
                    <a:pt x="63" y="102"/>
                  </a:lnTo>
                  <a:lnTo>
                    <a:pt x="72" y="85"/>
                  </a:lnTo>
                  <a:lnTo>
                    <a:pt x="79" y="58"/>
                  </a:lnTo>
                  <a:lnTo>
                    <a:pt x="83" y="51"/>
                  </a:lnTo>
                  <a:lnTo>
                    <a:pt x="92" y="45"/>
                  </a:lnTo>
                  <a:lnTo>
                    <a:pt x="94" y="25"/>
                  </a:lnTo>
                  <a:lnTo>
                    <a:pt x="91" y="1"/>
                  </a:lnTo>
                  <a:lnTo>
                    <a:pt x="97" y="0"/>
                  </a:lnTo>
                  <a:lnTo>
                    <a:pt x="100" y="10"/>
                  </a:lnTo>
                  <a:lnTo>
                    <a:pt x="104" y="18"/>
                  </a:lnTo>
                  <a:lnTo>
                    <a:pt x="111" y="32"/>
                  </a:lnTo>
                  <a:lnTo>
                    <a:pt x="111" y="40"/>
                  </a:lnTo>
                  <a:lnTo>
                    <a:pt x="105" y="43"/>
                  </a:lnTo>
                  <a:lnTo>
                    <a:pt x="108" y="46"/>
                  </a:lnTo>
                  <a:lnTo>
                    <a:pt x="111" y="54"/>
                  </a:lnTo>
                  <a:lnTo>
                    <a:pt x="116" y="62"/>
                  </a:lnTo>
                  <a:lnTo>
                    <a:pt x="115" y="69"/>
                  </a:lnTo>
                  <a:lnTo>
                    <a:pt x="108" y="73"/>
                  </a:lnTo>
                  <a:lnTo>
                    <a:pt x="109" y="81"/>
                  </a:lnTo>
                  <a:lnTo>
                    <a:pt x="120" y="95"/>
                  </a:lnTo>
                  <a:lnTo>
                    <a:pt x="128" y="111"/>
                  </a:lnTo>
                  <a:lnTo>
                    <a:pt x="121" y="120"/>
                  </a:lnTo>
                  <a:lnTo>
                    <a:pt x="115" y="139"/>
                  </a:lnTo>
                  <a:lnTo>
                    <a:pt x="125" y="156"/>
                  </a:lnTo>
                  <a:lnTo>
                    <a:pt x="132" y="176"/>
                  </a:lnTo>
                  <a:lnTo>
                    <a:pt x="137" y="185"/>
                  </a:lnTo>
                  <a:lnTo>
                    <a:pt x="92" y="190"/>
                  </a:lnTo>
                  <a:lnTo>
                    <a:pt x="69" y="193"/>
                  </a:lnTo>
                  <a:lnTo>
                    <a:pt x="60" y="200"/>
                  </a:lnTo>
                  <a:lnTo>
                    <a:pt x="60" y="206"/>
                  </a:lnTo>
                  <a:lnTo>
                    <a:pt x="40" y="208"/>
                  </a:lnTo>
                  <a:lnTo>
                    <a:pt x="37" y="193"/>
                  </a:lnTo>
                  <a:lnTo>
                    <a:pt x="44" y="178"/>
                  </a:lnTo>
                  <a:lnTo>
                    <a:pt x="37" y="170"/>
                  </a:lnTo>
                  <a:lnTo>
                    <a:pt x="22" y="164"/>
                  </a:lnTo>
                  <a:lnTo>
                    <a:pt x="0" y="157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Freeform 192">
              <a:extLst>
                <a:ext uri="{FF2B5EF4-FFF2-40B4-BE49-F238E27FC236}">
                  <a16:creationId xmlns:a16="http://schemas.microsoft.com/office/drawing/2014/main" id="{0474C5A2-F352-4C44-BC85-877677F91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8645" y="2804624"/>
              <a:ext cx="706163" cy="359133"/>
            </a:xfrm>
            <a:custGeom>
              <a:avLst/>
              <a:gdLst>
                <a:gd name="T0" fmla="*/ 516 w 531"/>
                <a:gd name="T1" fmla="*/ 78 h 270"/>
                <a:gd name="T2" fmla="*/ 486 w 531"/>
                <a:gd name="T3" fmla="*/ 58 h 270"/>
                <a:gd name="T4" fmla="*/ 449 w 531"/>
                <a:gd name="T5" fmla="*/ 16 h 270"/>
                <a:gd name="T6" fmla="*/ 408 w 531"/>
                <a:gd name="T7" fmla="*/ 25 h 270"/>
                <a:gd name="T8" fmla="*/ 391 w 531"/>
                <a:gd name="T9" fmla="*/ 11 h 270"/>
                <a:gd name="T10" fmla="*/ 351 w 531"/>
                <a:gd name="T11" fmla="*/ 5 h 270"/>
                <a:gd name="T12" fmla="*/ 294 w 531"/>
                <a:gd name="T13" fmla="*/ 7 h 270"/>
                <a:gd name="T14" fmla="*/ 265 w 531"/>
                <a:gd name="T15" fmla="*/ 3 h 270"/>
                <a:gd name="T16" fmla="*/ 252 w 531"/>
                <a:gd name="T17" fmla="*/ 32 h 270"/>
                <a:gd name="T18" fmla="*/ 250 w 531"/>
                <a:gd name="T19" fmla="*/ 34 h 270"/>
                <a:gd name="T20" fmla="*/ 247 w 531"/>
                <a:gd name="T21" fmla="*/ 36 h 270"/>
                <a:gd name="T22" fmla="*/ 244 w 531"/>
                <a:gd name="T23" fmla="*/ 37 h 270"/>
                <a:gd name="T24" fmla="*/ 242 w 531"/>
                <a:gd name="T25" fmla="*/ 39 h 270"/>
                <a:gd name="T26" fmla="*/ 239 w 531"/>
                <a:gd name="T27" fmla="*/ 40 h 270"/>
                <a:gd name="T28" fmla="*/ 237 w 531"/>
                <a:gd name="T29" fmla="*/ 40 h 270"/>
                <a:gd name="T30" fmla="*/ 237 w 531"/>
                <a:gd name="T31" fmla="*/ 43 h 270"/>
                <a:gd name="T32" fmla="*/ 238 w 531"/>
                <a:gd name="T33" fmla="*/ 47 h 270"/>
                <a:gd name="T34" fmla="*/ 240 w 531"/>
                <a:gd name="T35" fmla="*/ 52 h 270"/>
                <a:gd name="T36" fmla="*/ 242 w 531"/>
                <a:gd name="T37" fmla="*/ 56 h 270"/>
                <a:gd name="T38" fmla="*/ 236 w 531"/>
                <a:gd name="T39" fmla="*/ 67 h 270"/>
                <a:gd name="T40" fmla="*/ 196 w 531"/>
                <a:gd name="T41" fmla="*/ 47 h 270"/>
                <a:gd name="T42" fmla="*/ 164 w 531"/>
                <a:gd name="T43" fmla="*/ 44 h 270"/>
                <a:gd name="T44" fmla="*/ 130 w 531"/>
                <a:gd name="T45" fmla="*/ 12 h 270"/>
                <a:gd name="T46" fmla="*/ 85 w 531"/>
                <a:gd name="T47" fmla="*/ 7 h 270"/>
                <a:gd name="T48" fmla="*/ 59 w 531"/>
                <a:gd name="T49" fmla="*/ 25 h 270"/>
                <a:gd name="T50" fmla="*/ 20 w 531"/>
                <a:gd name="T51" fmla="*/ 34 h 270"/>
                <a:gd name="T52" fmla="*/ 7 w 531"/>
                <a:gd name="T53" fmla="*/ 74 h 270"/>
                <a:gd name="T54" fmla="*/ 25 w 531"/>
                <a:gd name="T55" fmla="*/ 104 h 270"/>
                <a:gd name="T56" fmla="*/ 6 w 531"/>
                <a:gd name="T57" fmla="*/ 145 h 270"/>
                <a:gd name="T58" fmla="*/ 43 w 531"/>
                <a:gd name="T59" fmla="*/ 145 h 270"/>
                <a:gd name="T60" fmla="*/ 59 w 531"/>
                <a:gd name="T61" fmla="*/ 144 h 270"/>
                <a:gd name="T62" fmla="*/ 59 w 531"/>
                <a:gd name="T63" fmla="*/ 171 h 270"/>
                <a:gd name="T64" fmla="*/ 31 w 531"/>
                <a:gd name="T65" fmla="*/ 178 h 270"/>
                <a:gd name="T66" fmla="*/ 19 w 531"/>
                <a:gd name="T67" fmla="*/ 190 h 270"/>
                <a:gd name="T68" fmla="*/ 26 w 531"/>
                <a:gd name="T69" fmla="*/ 215 h 270"/>
                <a:gd name="T70" fmla="*/ 54 w 531"/>
                <a:gd name="T71" fmla="*/ 240 h 270"/>
                <a:gd name="T72" fmla="*/ 75 w 531"/>
                <a:gd name="T73" fmla="*/ 228 h 270"/>
                <a:gd name="T74" fmla="*/ 93 w 531"/>
                <a:gd name="T75" fmla="*/ 242 h 270"/>
                <a:gd name="T76" fmla="*/ 105 w 531"/>
                <a:gd name="T77" fmla="*/ 256 h 270"/>
                <a:gd name="T78" fmla="*/ 130 w 531"/>
                <a:gd name="T79" fmla="*/ 189 h 270"/>
                <a:gd name="T80" fmla="*/ 174 w 531"/>
                <a:gd name="T81" fmla="*/ 161 h 270"/>
                <a:gd name="T82" fmla="*/ 202 w 531"/>
                <a:gd name="T83" fmla="*/ 145 h 270"/>
                <a:gd name="T84" fmla="*/ 210 w 531"/>
                <a:gd name="T85" fmla="*/ 178 h 270"/>
                <a:gd name="T86" fmla="*/ 214 w 531"/>
                <a:gd name="T87" fmla="*/ 201 h 270"/>
                <a:gd name="T88" fmla="*/ 237 w 531"/>
                <a:gd name="T89" fmla="*/ 209 h 270"/>
                <a:gd name="T90" fmla="*/ 269 w 531"/>
                <a:gd name="T91" fmla="*/ 218 h 270"/>
                <a:gd name="T92" fmla="*/ 275 w 531"/>
                <a:gd name="T93" fmla="*/ 253 h 270"/>
                <a:gd name="T94" fmla="*/ 302 w 531"/>
                <a:gd name="T95" fmla="*/ 269 h 270"/>
                <a:gd name="T96" fmla="*/ 354 w 531"/>
                <a:gd name="T97" fmla="*/ 244 h 270"/>
                <a:gd name="T98" fmla="*/ 347 w 531"/>
                <a:gd name="T99" fmla="*/ 226 h 270"/>
                <a:gd name="T100" fmla="*/ 323 w 531"/>
                <a:gd name="T101" fmla="*/ 217 h 270"/>
                <a:gd name="T102" fmla="*/ 328 w 531"/>
                <a:gd name="T103" fmla="*/ 199 h 270"/>
                <a:gd name="T104" fmla="*/ 338 w 531"/>
                <a:gd name="T105" fmla="*/ 186 h 270"/>
                <a:gd name="T106" fmla="*/ 357 w 531"/>
                <a:gd name="T107" fmla="*/ 189 h 270"/>
                <a:gd name="T108" fmla="*/ 387 w 531"/>
                <a:gd name="T109" fmla="*/ 193 h 270"/>
                <a:gd name="T110" fmla="*/ 437 w 531"/>
                <a:gd name="T111" fmla="*/ 189 h 270"/>
                <a:gd name="T112" fmla="*/ 459 w 531"/>
                <a:gd name="T113" fmla="*/ 195 h 270"/>
                <a:gd name="T114" fmla="*/ 475 w 531"/>
                <a:gd name="T115" fmla="*/ 167 h 270"/>
                <a:gd name="T116" fmla="*/ 499 w 531"/>
                <a:gd name="T117" fmla="*/ 140 h 270"/>
                <a:gd name="T118" fmla="*/ 517 w 531"/>
                <a:gd name="T119" fmla="*/ 130 h 270"/>
                <a:gd name="T120" fmla="*/ 530 w 531"/>
                <a:gd name="T121" fmla="*/ 11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1" h="270">
                  <a:moveTo>
                    <a:pt x="530" y="113"/>
                  </a:moveTo>
                  <a:lnTo>
                    <a:pt x="516" y="78"/>
                  </a:lnTo>
                  <a:lnTo>
                    <a:pt x="494" y="69"/>
                  </a:lnTo>
                  <a:lnTo>
                    <a:pt x="486" y="58"/>
                  </a:lnTo>
                  <a:lnTo>
                    <a:pt x="471" y="57"/>
                  </a:lnTo>
                  <a:lnTo>
                    <a:pt x="449" y="16"/>
                  </a:lnTo>
                  <a:lnTo>
                    <a:pt x="431" y="16"/>
                  </a:lnTo>
                  <a:lnTo>
                    <a:pt x="408" y="25"/>
                  </a:lnTo>
                  <a:lnTo>
                    <a:pt x="393" y="23"/>
                  </a:lnTo>
                  <a:lnTo>
                    <a:pt x="391" y="11"/>
                  </a:lnTo>
                  <a:lnTo>
                    <a:pt x="379" y="0"/>
                  </a:lnTo>
                  <a:lnTo>
                    <a:pt x="351" y="5"/>
                  </a:lnTo>
                  <a:lnTo>
                    <a:pt x="330" y="10"/>
                  </a:lnTo>
                  <a:lnTo>
                    <a:pt x="294" y="7"/>
                  </a:lnTo>
                  <a:lnTo>
                    <a:pt x="275" y="2"/>
                  </a:lnTo>
                  <a:lnTo>
                    <a:pt x="265" y="3"/>
                  </a:lnTo>
                  <a:lnTo>
                    <a:pt x="269" y="25"/>
                  </a:lnTo>
                  <a:lnTo>
                    <a:pt x="252" y="32"/>
                  </a:lnTo>
                  <a:lnTo>
                    <a:pt x="251" y="33"/>
                  </a:lnTo>
                  <a:lnTo>
                    <a:pt x="250" y="34"/>
                  </a:lnTo>
                  <a:lnTo>
                    <a:pt x="248" y="35"/>
                  </a:lnTo>
                  <a:lnTo>
                    <a:pt x="247" y="36"/>
                  </a:lnTo>
                  <a:lnTo>
                    <a:pt x="246" y="36"/>
                  </a:lnTo>
                  <a:lnTo>
                    <a:pt x="244" y="37"/>
                  </a:lnTo>
                  <a:lnTo>
                    <a:pt x="243" y="38"/>
                  </a:lnTo>
                  <a:lnTo>
                    <a:pt x="242" y="39"/>
                  </a:lnTo>
                  <a:lnTo>
                    <a:pt x="240" y="40"/>
                  </a:lnTo>
                  <a:lnTo>
                    <a:pt x="239" y="40"/>
                  </a:lnTo>
                  <a:lnTo>
                    <a:pt x="238" y="40"/>
                  </a:lnTo>
                  <a:lnTo>
                    <a:pt x="237" y="40"/>
                  </a:lnTo>
                  <a:lnTo>
                    <a:pt x="237" y="41"/>
                  </a:lnTo>
                  <a:lnTo>
                    <a:pt x="237" y="43"/>
                  </a:lnTo>
                  <a:lnTo>
                    <a:pt x="237" y="45"/>
                  </a:lnTo>
                  <a:lnTo>
                    <a:pt x="238" y="47"/>
                  </a:lnTo>
                  <a:lnTo>
                    <a:pt x="239" y="50"/>
                  </a:lnTo>
                  <a:lnTo>
                    <a:pt x="240" y="52"/>
                  </a:lnTo>
                  <a:lnTo>
                    <a:pt x="241" y="54"/>
                  </a:lnTo>
                  <a:lnTo>
                    <a:pt x="242" y="56"/>
                  </a:lnTo>
                  <a:lnTo>
                    <a:pt x="243" y="58"/>
                  </a:lnTo>
                  <a:lnTo>
                    <a:pt x="236" y="67"/>
                  </a:lnTo>
                  <a:lnTo>
                    <a:pt x="222" y="62"/>
                  </a:lnTo>
                  <a:lnTo>
                    <a:pt x="196" y="47"/>
                  </a:lnTo>
                  <a:lnTo>
                    <a:pt x="177" y="49"/>
                  </a:lnTo>
                  <a:lnTo>
                    <a:pt x="164" y="44"/>
                  </a:lnTo>
                  <a:lnTo>
                    <a:pt x="165" y="35"/>
                  </a:lnTo>
                  <a:lnTo>
                    <a:pt x="130" y="12"/>
                  </a:lnTo>
                  <a:lnTo>
                    <a:pt x="107" y="11"/>
                  </a:lnTo>
                  <a:lnTo>
                    <a:pt x="85" y="7"/>
                  </a:lnTo>
                  <a:lnTo>
                    <a:pt x="66" y="12"/>
                  </a:lnTo>
                  <a:lnTo>
                    <a:pt x="59" y="25"/>
                  </a:lnTo>
                  <a:lnTo>
                    <a:pt x="44" y="7"/>
                  </a:lnTo>
                  <a:lnTo>
                    <a:pt x="20" y="34"/>
                  </a:lnTo>
                  <a:lnTo>
                    <a:pt x="0" y="58"/>
                  </a:lnTo>
                  <a:lnTo>
                    <a:pt x="7" y="74"/>
                  </a:lnTo>
                  <a:lnTo>
                    <a:pt x="24" y="85"/>
                  </a:lnTo>
                  <a:lnTo>
                    <a:pt x="25" y="104"/>
                  </a:lnTo>
                  <a:lnTo>
                    <a:pt x="12" y="118"/>
                  </a:lnTo>
                  <a:lnTo>
                    <a:pt x="6" y="145"/>
                  </a:lnTo>
                  <a:lnTo>
                    <a:pt x="25" y="140"/>
                  </a:lnTo>
                  <a:lnTo>
                    <a:pt x="43" y="145"/>
                  </a:lnTo>
                  <a:lnTo>
                    <a:pt x="48" y="138"/>
                  </a:lnTo>
                  <a:lnTo>
                    <a:pt x="59" y="144"/>
                  </a:lnTo>
                  <a:lnTo>
                    <a:pt x="54" y="162"/>
                  </a:lnTo>
                  <a:lnTo>
                    <a:pt x="59" y="171"/>
                  </a:lnTo>
                  <a:lnTo>
                    <a:pt x="38" y="171"/>
                  </a:lnTo>
                  <a:lnTo>
                    <a:pt x="31" y="178"/>
                  </a:lnTo>
                  <a:lnTo>
                    <a:pt x="30" y="189"/>
                  </a:lnTo>
                  <a:lnTo>
                    <a:pt x="19" y="190"/>
                  </a:lnTo>
                  <a:lnTo>
                    <a:pt x="20" y="200"/>
                  </a:lnTo>
                  <a:lnTo>
                    <a:pt x="26" y="215"/>
                  </a:lnTo>
                  <a:lnTo>
                    <a:pt x="48" y="215"/>
                  </a:lnTo>
                  <a:lnTo>
                    <a:pt x="54" y="240"/>
                  </a:lnTo>
                  <a:lnTo>
                    <a:pt x="59" y="226"/>
                  </a:lnTo>
                  <a:lnTo>
                    <a:pt x="75" y="228"/>
                  </a:lnTo>
                  <a:lnTo>
                    <a:pt x="80" y="248"/>
                  </a:lnTo>
                  <a:lnTo>
                    <a:pt x="93" y="242"/>
                  </a:lnTo>
                  <a:lnTo>
                    <a:pt x="105" y="247"/>
                  </a:lnTo>
                  <a:lnTo>
                    <a:pt x="105" y="256"/>
                  </a:lnTo>
                  <a:lnTo>
                    <a:pt x="119" y="261"/>
                  </a:lnTo>
                  <a:lnTo>
                    <a:pt x="130" y="189"/>
                  </a:lnTo>
                  <a:lnTo>
                    <a:pt x="160" y="164"/>
                  </a:lnTo>
                  <a:lnTo>
                    <a:pt x="174" y="161"/>
                  </a:lnTo>
                  <a:lnTo>
                    <a:pt x="174" y="145"/>
                  </a:lnTo>
                  <a:lnTo>
                    <a:pt x="202" y="145"/>
                  </a:lnTo>
                  <a:lnTo>
                    <a:pt x="202" y="167"/>
                  </a:lnTo>
                  <a:lnTo>
                    <a:pt x="210" y="178"/>
                  </a:lnTo>
                  <a:lnTo>
                    <a:pt x="204" y="184"/>
                  </a:lnTo>
                  <a:lnTo>
                    <a:pt x="214" y="201"/>
                  </a:lnTo>
                  <a:lnTo>
                    <a:pt x="219" y="214"/>
                  </a:lnTo>
                  <a:lnTo>
                    <a:pt x="237" y="209"/>
                  </a:lnTo>
                  <a:lnTo>
                    <a:pt x="254" y="211"/>
                  </a:lnTo>
                  <a:lnTo>
                    <a:pt x="269" y="218"/>
                  </a:lnTo>
                  <a:lnTo>
                    <a:pt x="270" y="240"/>
                  </a:lnTo>
                  <a:lnTo>
                    <a:pt x="275" y="253"/>
                  </a:lnTo>
                  <a:lnTo>
                    <a:pt x="295" y="263"/>
                  </a:lnTo>
                  <a:lnTo>
                    <a:pt x="302" y="269"/>
                  </a:lnTo>
                  <a:lnTo>
                    <a:pt x="320" y="256"/>
                  </a:lnTo>
                  <a:lnTo>
                    <a:pt x="354" y="244"/>
                  </a:lnTo>
                  <a:lnTo>
                    <a:pt x="359" y="237"/>
                  </a:lnTo>
                  <a:lnTo>
                    <a:pt x="347" y="226"/>
                  </a:lnTo>
                  <a:lnTo>
                    <a:pt x="335" y="228"/>
                  </a:lnTo>
                  <a:lnTo>
                    <a:pt x="323" y="217"/>
                  </a:lnTo>
                  <a:lnTo>
                    <a:pt x="330" y="207"/>
                  </a:lnTo>
                  <a:lnTo>
                    <a:pt x="328" y="199"/>
                  </a:lnTo>
                  <a:lnTo>
                    <a:pt x="328" y="195"/>
                  </a:lnTo>
                  <a:lnTo>
                    <a:pt x="338" y="186"/>
                  </a:lnTo>
                  <a:lnTo>
                    <a:pt x="351" y="200"/>
                  </a:lnTo>
                  <a:lnTo>
                    <a:pt x="357" y="189"/>
                  </a:lnTo>
                  <a:lnTo>
                    <a:pt x="376" y="184"/>
                  </a:lnTo>
                  <a:lnTo>
                    <a:pt x="387" y="193"/>
                  </a:lnTo>
                  <a:lnTo>
                    <a:pt x="417" y="189"/>
                  </a:lnTo>
                  <a:lnTo>
                    <a:pt x="437" y="189"/>
                  </a:lnTo>
                  <a:lnTo>
                    <a:pt x="453" y="203"/>
                  </a:lnTo>
                  <a:lnTo>
                    <a:pt x="459" y="195"/>
                  </a:lnTo>
                  <a:lnTo>
                    <a:pt x="460" y="175"/>
                  </a:lnTo>
                  <a:lnTo>
                    <a:pt x="475" y="167"/>
                  </a:lnTo>
                  <a:lnTo>
                    <a:pt x="493" y="173"/>
                  </a:lnTo>
                  <a:lnTo>
                    <a:pt x="499" y="140"/>
                  </a:lnTo>
                  <a:lnTo>
                    <a:pt x="505" y="133"/>
                  </a:lnTo>
                  <a:lnTo>
                    <a:pt x="517" y="130"/>
                  </a:lnTo>
                  <a:lnTo>
                    <a:pt x="521" y="119"/>
                  </a:lnTo>
                  <a:lnTo>
                    <a:pt x="530" y="11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Freeform 193">
              <a:extLst>
                <a:ext uri="{FF2B5EF4-FFF2-40B4-BE49-F238E27FC236}">
                  <a16:creationId xmlns:a16="http://schemas.microsoft.com/office/drawing/2014/main" id="{12B08925-99C8-47F9-B55D-DA97DCB15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9280" y="3049595"/>
              <a:ext cx="200912" cy="149837"/>
            </a:xfrm>
            <a:custGeom>
              <a:avLst/>
              <a:gdLst>
                <a:gd name="T0" fmla="*/ 144 w 169"/>
                <a:gd name="T1" fmla="*/ 21 h 126"/>
                <a:gd name="T2" fmla="*/ 134 w 169"/>
                <a:gd name="T3" fmla="*/ 33 h 126"/>
                <a:gd name="T4" fmla="*/ 144 w 169"/>
                <a:gd name="T5" fmla="*/ 42 h 126"/>
                <a:gd name="T6" fmla="*/ 143 w 169"/>
                <a:gd name="T7" fmla="*/ 87 h 126"/>
                <a:gd name="T8" fmla="*/ 130 w 169"/>
                <a:gd name="T9" fmla="*/ 91 h 126"/>
                <a:gd name="T10" fmla="*/ 124 w 169"/>
                <a:gd name="T11" fmla="*/ 102 h 126"/>
                <a:gd name="T12" fmla="*/ 97 w 169"/>
                <a:gd name="T13" fmla="*/ 108 h 126"/>
                <a:gd name="T14" fmla="*/ 98 w 169"/>
                <a:gd name="T15" fmla="*/ 117 h 126"/>
                <a:gd name="T16" fmla="*/ 91 w 169"/>
                <a:gd name="T17" fmla="*/ 126 h 126"/>
                <a:gd name="T18" fmla="*/ 76 w 169"/>
                <a:gd name="T19" fmla="*/ 85 h 126"/>
                <a:gd name="T20" fmla="*/ 57 w 169"/>
                <a:gd name="T21" fmla="*/ 99 h 126"/>
                <a:gd name="T22" fmla="*/ 40 w 169"/>
                <a:gd name="T23" fmla="*/ 101 h 126"/>
                <a:gd name="T24" fmla="*/ 0 w 169"/>
                <a:gd name="T25" fmla="*/ 96 h 126"/>
                <a:gd name="T26" fmla="*/ 20 w 169"/>
                <a:gd name="T27" fmla="*/ 81 h 126"/>
                <a:gd name="T28" fmla="*/ 58 w 169"/>
                <a:gd name="T29" fmla="*/ 68 h 126"/>
                <a:gd name="T30" fmla="*/ 64 w 169"/>
                <a:gd name="T31" fmla="*/ 60 h 126"/>
                <a:gd name="T32" fmla="*/ 50 w 169"/>
                <a:gd name="T33" fmla="*/ 47 h 126"/>
                <a:gd name="T34" fmla="*/ 37 w 169"/>
                <a:gd name="T35" fmla="*/ 50 h 126"/>
                <a:gd name="T36" fmla="*/ 23 w 169"/>
                <a:gd name="T37" fmla="*/ 38 h 126"/>
                <a:gd name="T38" fmla="*/ 31 w 169"/>
                <a:gd name="T39" fmla="*/ 27 h 126"/>
                <a:gd name="T40" fmla="*/ 29 w 169"/>
                <a:gd name="T41" fmla="*/ 12 h 126"/>
                <a:gd name="T42" fmla="*/ 40 w 169"/>
                <a:gd name="T43" fmla="*/ 3 h 126"/>
                <a:gd name="T44" fmla="*/ 55 w 169"/>
                <a:gd name="T45" fmla="*/ 18 h 126"/>
                <a:gd name="T46" fmla="*/ 62 w 169"/>
                <a:gd name="T47" fmla="*/ 6 h 126"/>
                <a:gd name="T48" fmla="*/ 83 w 169"/>
                <a:gd name="T49" fmla="*/ 0 h 126"/>
                <a:gd name="T50" fmla="*/ 95 w 169"/>
                <a:gd name="T51" fmla="*/ 10 h 126"/>
                <a:gd name="T52" fmla="*/ 129 w 169"/>
                <a:gd name="T53" fmla="*/ 6 h 126"/>
                <a:gd name="T54" fmla="*/ 151 w 169"/>
                <a:gd name="T55" fmla="*/ 7 h 126"/>
                <a:gd name="T56" fmla="*/ 169 w 169"/>
                <a:gd name="T57" fmla="*/ 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9" h="126">
                  <a:moveTo>
                    <a:pt x="144" y="21"/>
                  </a:moveTo>
                  <a:lnTo>
                    <a:pt x="134" y="33"/>
                  </a:lnTo>
                  <a:lnTo>
                    <a:pt x="144" y="42"/>
                  </a:lnTo>
                  <a:lnTo>
                    <a:pt x="143" y="87"/>
                  </a:lnTo>
                  <a:lnTo>
                    <a:pt x="130" y="91"/>
                  </a:lnTo>
                  <a:lnTo>
                    <a:pt x="124" y="102"/>
                  </a:lnTo>
                  <a:lnTo>
                    <a:pt x="97" y="108"/>
                  </a:lnTo>
                  <a:lnTo>
                    <a:pt x="98" y="117"/>
                  </a:lnTo>
                  <a:lnTo>
                    <a:pt x="91" y="126"/>
                  </a:lnTo>
                  <a:lnTo>
                    <a:pt x="76" y="85"/>
                  </a:lnTo>
                  <a:lnTo>
                    <a:pt x="57" y="99"/>
                  </a:lnTo>
                  <a:lnTo>
                    <a:pt x="40" y="101"/>
                  </a:lnTo>
                  <a:lnTo>
                    <a:pt x="0" y="96"/>
                  </a:lnTo>
                  <a:lnTo>
                    <a:pt x="20" y="81"/>
                  </a:lnTo>
                  <a:lnTo>
                    <a:pt x="58" y="68"/>
                  </a:lnTo>
                  <a:lnTo>
                    <a:pt x="64" y="60"/>
                  </a:lnTo>
                  <a:lnTo>
                    <a:pt x="50" y="47"/>
                  </a:lnTo>
                  <a:lnTo>
                    <a:pt x="37" y="50"/>
                  </a:lnTo>
                  <a:lnTo>
                    <a:pt x="23" y="38"/>
                  </a:lnTo>
                  <a:lnTo>
                    <a:pt x="31" y="27"/>
                  </a:lnTo>
                  <a:lnTo>
                    <a:pt x="29" y="12"/>
                  </a:lnTo>
                  <a:lnTo>
                    <a:pt x="40" y="3"/>
                  </a:lnTo>
                  <a:lnTo>
                    <a:pt x="55" y="18"/>
                  </a:lnTo>
                  <a:lnTo>
                    <a:pt x="62" y="6"/>
                  </a:lnTo>
                  <a:lnTo>
                    <a:pt x="83" y="0"/>
                  </a:lnTo>
                  <a:lnTo>
                    <a:pt x="95" y="10"/>
                  </a:lnTo>
                  <a:lnTo>
                    <a:pt x="129" y="6"/>
                  </a:lnTo>
                  <a:lnTo>
                    <a:pt x="151" y="7"/>
                  </a:lnTo>
                  <a:lnTo>
                    <a:pt x="169" y="2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Freeform 194">
              <a:extLst>
                <a:ext uri="{FF2B5EF4-FFF2-40B4-BE49-F238E27FC236}">
                  <a16:creationId xmlns:a16="http://schemas.microsoft.com/office/drawing/2014/main" id="{692A4FDB-0B93-4826-9574-B7E12A752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244" y="3042460"/>
              <a:ext cx="118883" cy="86810"/>
            </a:xfrm>
            <a:custGeom>
              <a:avLst/>
              <a:gdLst>
                <a:gd name="T0" fmla="*/ 0 w 90"/>
                <a:gd name="T1" fmla="*/ 18 h 65"/>
                <a:gd name="T2" fmla="*/ 32 w 90"/>
                <a:gd name="T3" fmla="*/ 0 h 65"/>
                <a:gd name="T4" fmla="*/ 50 w 90"/>
                <a:gd name="T5" fmla="*/ 9 h 65"/>
                <a:gd name="T6" fmla="*/ 62 w 90"/>
                <a:gd name="T7" fmla="*/ 9 h 65"/>
                <a:gd name="T8" fmla="*/ 74 w 90"/>
                <a:gd name="T9" fmla="*/ 21 h 65"/>
                <a:gd name="T10" fmla="*/ 89 w 90"/>
                <a:gd name="T11" fmla="*/ 37 h 65"/>
                <a:gd name="T12" fmla="*/ 80 w 90"/>
                <a:gd name="T13" fmla="*/ 55 h 65"/>
                <a:gd name="T14" fmla="*/ 64 w 90"/>
                <a:gd name="T15" fmla="*/ 62 h 65"/>
                <a:gd name="T16" fmla="*/ 45 w 90"/>
                <a:gd name="T17" fmla="*/ 64 h 65"/>
                <a:gd name="T18" fmla="*/ 42 w 90"/>
                <a:gd name="T19" fmla="*/ 50 h 65"/>
                <a:gd name="T20" fmla="*/ 35 w 90"/>
                <a:gd name="T21" fmla="*/ 37 h 65"/>
                <a:gd name="T22" fmla="*/ 15 w 90"/>
                <a:gd name="T23" fmla="*/ 31 h 65"/>
                <a:gd name="T24" fmla="*/ 0 w 90"/>
                <a:gd name="T25" fmla="*/ 1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65">
                  <a:moveTo>
                    <a:pt x="0" y="18"/>
                  </a:moveTo>
                  <a:lnTo>
                    <a:pt x="32" y="0"/>
                  </a:lnTo>
                  <a:lnTo>
                    <a:pt x="50" y="9"/>
                  </a:lnTo>
                  <a:lnTo>
                    <a:pt x="62" y="9"/>
                  </a:lnTo>
                  <a:lnTo>
                    <a:pt x="74" y="21"/>
                  </a:lnTo>
                  <a:lnTo>
                    <a:pt x="89" y="37"/>
                  </a:lnTo>
                  <a:lnTo>
                    <a:pt x="80" y="55"/>
                  </a:lnTo>
                  <a:lnTo>
                    <a:pt x="64" y="62"/>
                  </a:lnTo>
                  <a:lnTo>
                    <a:pt x="45" y="64"/>
                  </a:lnTo>
                  <a:lnTo>
                    <a:pt x="42" y="50"/>
                  </a:lnTo>
                  <a:lnTo>
                    <a:pt x="35" y="37"/>
                  </a:lnTo>
                  <a:lnTo>
                    <a:pt x="15" y="31"/>
                  </a:lnTo>
                  <a:lnTo>
                    <a:pt x="0" y="18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Freeform 196">
              <a:extLst>
                <a:ext uri="{FF2B5EF4-FFF2-40B4-BE49-F238E27FC236}">
                  <a16:creationId xmlns:a16="http://schemas.microsoft.com/office/drawing/2014/main" id="{7FBFC9C0-E753-446E-A472-542CCC01A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835" y="3003217"/>
              <a:ext cx="93917" cy="117729"/>
            </a:xfrm>
            <a:custGeom>
              <a:avLst/>
              <a:gdLst>
                <a:gd name="T0" fmla="*/ 12 w 71"/>
                <a:gd name="T1" fmla="*/ 8 h 89"/>
                <a:gd name="T2" fmla="*/ 15 w 71"/>
                <a:gd name="T3" fmla="*/ 26 h 89"/>
                <a:gd name="T4" fmla="*/ 17 w 71"/>
                <a:gd name="T5" fmla="*/ 42 h 89"/>
                <a:gd name="T6" fmla="*/ 8 w 71"/>
                <a:gd name="T7" fmla="*/ 58 h 89"/>
                <a:gd name="T8" fmla="*/ 0 w 71"/>
                <a:gd name="T9" fmla="*/ 73 h 89"/>
                <a:gd name="T10" fmla="*/ 9 w 71"/>
                <a:gd name="T11" fmla="*/ 80 h 89"/>
                <a:gd name="T12" fmla="*/ 26 w 71"/>
                <a:gd name="T13" fmla="*/ 74 h 89"/>
                <a:gd name="T14" fmla="*/ 42 w 71"/>
                <a:gd name="T15" fmla="*/ 77 h 89"/>
                <a:gd name="T16" fmla="*/ 42 w 71"/>
                <a:gd name="T17" fmla="*/ 78 h 89"/>
                <a:gd name="T18" fmla="*/ 42 w 71"/>
                <a:gd name="T19" fmla="*/ 79 h 89"/>
                <a:gd name="T20" fmla="*/ 43 w 71"/>
                <a:gd name="T21" fmla="*/ 80 h 89"/>
                <a:gd name="T22" fmla="*/ 44 w 71"/>
                <a:gd name="T23" fmla="*/ 80 h 89"/>
                <a:gd name="T24" fmla="*/ 44 w 71"/>
                <a:gd name="T25" fmla="*/ 83 h 89"/>
                <a:gd name="T26" fmla="*/ 45 w 71"/>
                <a:gd name="T27" fmla="*/ 85 h 89"/>
                <a:gd name="T28" fmla="*/ 46 w 71"/>
                <a:gd name="T29" fmla="*/ 85 h 89"/>
                <a:gd name="T30" fmla="*/ 48 w 71"/>
                <a:gd name="T31" fmla="*/ 87 h 89"/>
                <a:gd name="T32" fmla="*/ 48 w 71"/>
                <a:gd name="T33" fmla="*/ 88 h 89"/>
                <a:gd name="T34" fmla="*/ 49 w 71"/>
                <a:gd name="T35" fmla="*/ 88 h 89"/>
                <a:gd name="T36" fmla="*/ 50 w 71"/>
                <a:gd name="T37" fmla="*/ 87 h 89"/>
                <a:gd name="T38" fmla="*/ 50 w 71"/>
                <a:gd name="T39" fmla="*/ 86 h 89"/>
                <a:gd name="T40" fmla="*/ 50 w 71"/>
                <a:gd name="T41" fmla="*/ 85 h 89"/>
                <a:gd name="T42" fmla="*/ 51 w 71"/>
                <a:gd name="T43" fmla="*/ 83 h 89"/>
                <a:gd name="T44" fmla="*/ 51 w 71"/>
                <a:gd name="T45" fmla="*/ 80 h 89"/>
                <a:gd name="T46" fmla="*/ 53 w 71"/>
                <a:gd name="T47" fmla="*/ 78 h 89"/>
                <a:gd name="T48" fmla="*/ 55 w 71"/>
                <a:gd name="T49" fmla="*/ 76 h 89"/>
                <a:gd name="T50" fmla="*/ 55 w 71"/>
                <a:gd name="T51" fmla="*/ 74 h 89"/>
                <a:gd name="T52" fmla="*/ 57 w 71"/>
                <a:gd name="T53" fmla="*/ 71 h 89"/>
                <a:gd name="T54" fmla="*/ 58 w 71"/>
                <a:gd name="T55" fmla="*/ 69 h 89"/>
                <a:gd name="T56" fmla="*/ 59 w 71"/>
                <a:gd name="T57" fmla="*/ 68 h 89"/>
                <a:gd name="T58" fmla="*/ 59 w 71"/>
                <a:gd name="T59" fmla="*/ 67 h 89"/>
                <a:gd name="T60" fmla="*/ 60 w 71"/>
                <a:gd name="T61" fmla="*/ 66 h 89"/>
                <a:gd name="T62" fmla="*/ 70 w 71"/>
                <a:gd name="T63" fmla="*/ 61 h 89"/>
                <a:gd name="T64" fmla="*/ 67 w 71"/>
                <a:gd name="T65" fmla="*/ 42 h 89"/>
                <a:gd name="T66" fmla="*/ 52 w 71"/>
                <a:gd name="T67" fmla="*/ 37 h 89"/>
                <a:gd name="T68" fmla="*/ 31 w 71"/>
                <a:gd name="T69" fmla="*/ 30 h 89"/>
                <a:gd name="T70" fmla="*/ 25 w 71"/>
                <a:gd name="T71" fmla="*/ 14 h 89"/>
                <a:gd name="T72" fmla="*/ 18 w 71"/>
                <a:gd name="T73" fmla="*/ 0 h 89"/>
                <a:gd name="T74" fmla="*/ 12 w 71"/>
                <a:gd name="T75" fmla="*/ 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89">
                  <a:moveTo>
                    <a:pt x="12" y="8"/>
                  </a:moveTo>
                  <a:lnTo>
                    <a:pt x="15" y="26"/>
                  </a:lnTo>
                  <a:lnTo>
                    <a:pt x="17" y="42"/>
                  </a:lnTo>
                  <a:lnTo>
                    <a:pt x="8" y="58"/>
                  </a:lnTo>
                  <a:lnTo>
                    <a:pt x="0" y="73"/>
                  </a:lnTo>
                  <a:lnTo>
                    <a:pt x="9" y="80"/>
                  </a:lnTo>
                  <a:lnTo>
                    <a:pt x="26" y="74"/>
                  </a:lnTo>
                  <a:lnTo>
                    <a:pt x="42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3" y="80"/>
                  </a:lnTo>
                  <a:lnTo>
                    <a:pt x="44" y="80"/>
                  </a:lnTo>
                  <a:lnTo>
                    <a:pt x="44" y="83"/>
                  </a:lnTo>
                  <a:lnTo>
                    <a:pt x="45" y="85"/>
                  </a:lnTo>
                  <a:lnTo>
                    <a:pt x="46" y="85"/>
                  </a:lnTo>
                  <a:lnTo>
                    <a:pt x="48" y="87"/>
                  </a:lnTo>
                  <a:lnTo>
                    <a:pt x="48" y="88"/>
                  </a:lnTo>
                  <a:lnTo>
                    <a:pt x="49" y="88"/>
                  </a:lnTo>
                  <a:lnTo>
                    <a:pt x="50" y="87"/>
                  </a:lnTo>
                  <a:lnTo>
                    <a:pt x="50" y="86"/>
                  </a:lnTo>
                  <a:lnTo>
                    <a:pt x="50" y="85"/>
                  </a:lnTo>
                  <a:lnTo>
                    <a:pt x="51" y="83"/>
                  </a:lnTo>
                  <a:lnTo>
                    <a:pt x="51" y="80"/>
                  </a:lnTo>
                  <a:lnTo>
                    <a:pt x="53" y="78"/>
                  </a:lnTo>
                  <a:lnTo>
                    <a:pt x="55" y="76"/>
                  </a:lnTo>
                  <a:lnTo>
                    <a:pt x="55" y="74"/>
                  </a:lnTo>
                  <a:lnTo>
                    <a:pt x="57" y="71"/>
                  </a:lnTo>
                  <a:lnTo>
                    <a:pt x="58" y="69"/>
                  </a:lnTo>
                  <a:lnTo>
                    <a:pt x="59" y="68"/>
                  </a:lnTo>
                  <a:lnTo>
                    <a:pt x="59" y="67"/>
                  </a:lnTo>
                  <a:lnTo>
                    <a:pt x="60" y="66"/>
                  </a:lnTo>
                  <a:lnTo>
                    <a:pt x="70" y="61"/>
                  </a:lnTo>
                  <a:lnTo>
                    <a:pt x="67" y="42"/>
                  </a:lnTo>
                  <a:lnTo>
                    <a:pt x="52" y="37"/>
                  </a:lnTo>
                  <a:lnTo>
                    <a:pt x="31" y="30"/>
                  </a:lnTo>
                  <a:lnTo>
                    <a:pt x="25" y="14"/>
                  </a:lnTo>
                  <a:lnTo>
                    <a:pt x="18" y="0"/>
                  </a:lnTo>
                  <a:lnTo>
                    <a:pt x="12" y="8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Freeform 197">
              <a:extLst>
                <a:ext uri="{FF2B5EF4-FFF2-40B4-BE49-F238E27FC236}">
                  <a16:creationId xmlns:a16="http://schemas.microsoft.com/office/drawing/2014/main" id="{ED6BB01F-16F6-4235-9520-F86E50613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2651" y="3129270"/>
              <a:ext cx="181890" cy="191458"/>
            </a:xfrm>
            <a:custGeom>
              <a:avLst/>
              <a:gdLst>
                <a:gd name="T0" fmla="*/ 99 w 136"/>
                <a:gd name="T1" fmla="*/ 0 h 143"/>
                <a:gd name="T2" fmla="*/ 114 w 136"/>
                <a:gd name="T3" fmla="*/ 0 h 143"/>
                <a:gd name="T4" fmla="*/ 118 w 136"/>
                <a:gd name="T5" fmla="*/ 25 h 143"/>
                <a:gd name="T6" fmla="*/ 123 w 136"/>
                <a:gd name="T7" fmla="*/ 34 h 143"/>
                <a:gd name="T8" fmla="*/ 135 w 136"/>
                <a:gd name="T9" fmla="*/ 45 h 143"/>
                <a:gd name="T10" fmla="*/ 117 w 136"/>
                <a:gd name="T11" fmla="*/ 60 h 143"/>
                <a:gd name="T12" fmla="*/ 125 w 136"/>
                <a:gd name="T13" fmla="*/ 87 h 143"/>
                <a:gd name="T14" fmla="*/ 121 w 136"/>
                <a:gd name="T15" fmla="*/ 103 h 143"/>
                <a:gd name="T16" fmla="*/ 114 w 136"/>
                <a:gd name="T17" fmla="*/ 112 h 143"/>
                <a:gd name="T18" fmla="*/ 106 w 136"/>
                <a:gd name="T19" fmla="*/ 114 h 143"/>
                <a:gd name="T20" fmla="*/ 101 w 136"/>
                <a:gd name="T21" fmla="*/ 127 h 143"/>
                <a:gd name="T22" fmla="*/ 91 w 136"/>
                <a:gd name="T23" fmla="*/ 116 h 143"/>
                <a:gd name="T24" fmla="*/ 86 w 136"/>
                <a:gd name="T25" fmla="*/ 122 h 143"/>
                <a:gd name="T26" fmla="*/ 67 w 136"/>
                <a:gd name="T27" fmla="*/ 123 h 143"/>
                <a:gd name="T28" fmla="*/ 63 w 136"/>
                <a:gd name="T29" fmla="*/ 114 h 143"/>
                <a:gd name="T30" fmla="*/ 55 w 136"/>
                <a:gd name="T31" fmla="*/ 116 h 143"/>
                <a:gd name="T32" fmla="*/ 55 w 136"/>
                <a:gd name="T33" fmla="*/ 139 h 143"/>
                <a:gd name="T34" fmla="*/ 46 w 136"/>
                <a:gd name="T35" fmla="*/ 133 h 143"/>
                <a:gd name="T36" fmla="*/ 40 w 136"/>
                <a:gd name="T37" fmla="*/ 124 h 143"/>
                <a:gd name="T38" fmla="*/ 36 w 136"/>
                <a:gd name="T39" fmla="*/ 139 h 143"/>
                <a:gd name="T40" fmla="*/ 26 w 136"/>
                <a:gd name="T41" fmla="*/ 142 h 143"/>
                <a:gd name="T42" fmla="*/ 19 w 136"/>
                <a:gd name="T43" fmla="*/ 131 h 143"/>
                <a:gd name="T44" fmla="*/ 7 w 136"/>
                <a:gd name="T45" fmla="*/ 129 h 143"/>
                <a:gd name="T46" fmla="*/ 0 w 136"/>
                <a:gd name="T47" fmla="*/ 123 h 143"/>
                <a:gd name="T48" fmla="*/ 11 w 136"/>
                <a:gd name="T49" fmla="*/ 112 h 143"/>
                <a:gd name="T50" fmla="*/ 23 w 136"/>
                <a:gd name="T51" fmla="*/ 105 h 143"/>
                <a:gd name="T52" fmla="*/ 32 w 136"/>
                <a:gd name="T53" fmla="*/ 97 h 143"/>
                <a:gd name="T54" fmla="*/ 54 w 136"/>
                <a:gd name="T55" fmla="*/ 99 h 143"/>
                <a:gd name="T56" fmla="*/ 55 w 136"/>
                <a:gd name="T57" fmla="*/ 84 h 143"/>
                <a:gd name="T58" fmla="*/ 60 w 136"/>
                <a:gd name="T59" fmla="*/ 72 h 143"/>
                <a:gd name="T60" fmla="*/ 68 w 136"/>
                <a:gd name="T61" fmla="*/ 76 h 143"/>
                <a:gd name="T62" fmla="*/ 88 w 136"/>
                <a:gd name="T63" fmla="*/ 73 h 143"/>
                <a:gd name="T64" fmla="*/ 91 w 136"/>
                <a:gd name="T65" fmla="*/ 62 h 143"/>
                <a:gd name="T66" fmla="*/ 91 w 136"/>
                <a:gd name="T67" fmla="*/ 44 h 143"/>
                <a:gd name="T68" fmla="*/ 97 w 136"/>
                <a:gd name="T69" fmla="*/ 34 h 143"/>
                <a:gd name="T70" fmla="*/ 92 w 136"/>
                <a:gd name="T71" fmla="*/ 10 h 143"/>
                <a:gd name="T72" fmla="*/ 99 w 136"/>
                <a:gd name="T7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" h="143">
                  <a:moveTo>
                    <a:pt x="99" y="0"/>
                  </a:moveTo>
                  <a:lnTo>
                    <a:pt x="114" y="0"/>
                  </a:lnTo>
                  <a:lnTo>
                    <a:pt x="118" y="25"/>
                  </a:lnTo>
                  <a:lnTo>
                    <a:pt x="123" y="34"/>
                  </a:lnTo>
                  <a:lnTo>
                    <a:pt x="135" y="45"/>
                  </a:lnTo>
                  <a:lnTo>
                    <a:pt x="117" y="60"/>
                  </a:lnTo>
                  <a:lnTo>
                    <a:pt x="125" y="87"/>
                  </a:lnTo>
                  <a:lnTo>
                    <a:pt x="121" y="103"/>
                  </a:lnTo>
                  <a:lnTo>
                    <a:pt x="114" y="112"/>
                  </a:lnTo>
                  <a:lnTo>
                    <a:pt x="106" y="114"/>
                  </a:lnTo>
                  <a:lnTo>
                    <a:pt x="101" y="127"/>
                  </a:lnTo>
                  <a:lnTo>
                    <a:pt x="91" y="116"/>
                  </a:lnTo>
                  <a:lnTo>
                    <a:pt x="86" y="122"/>
                  </a:lnTo>
                  <a:lnTo>
                    <a:pt x="67" y="123"/>
                  </a:lnTo>
                  <a:lnTo>
                    <a:pt x="63" y="114"/>
                  </a:lnTo>
                  <a:lnTo>
                    <a:pt x="55" y="116"/>
                  </a:lnTo>
                  <a:lnTo>
                    <a:pt x="55" y="139"/>
                  </a:lnTo>
                  <a:lnTo>
                    <a:pt x="46" y="133"/>
                  </a:lnTo>
                  <a:lnTo>
                    <a:pt x="40" y="124"/>
                  </a:lnTo>
                  <a:lnTo>
                    <a:pt x="36" y="139"/>
                  </a:lnTo>
                  <a:lnTo>
                    <a:pt x="26" y="142"/>
                  </a:lnTo>
                  <a:lnTo>
                    <a:pt x="19" y="131"/>
                  </a:lnTo>
                  <a:lnTo>
                    <a:pt x="7" y="129"/>
                  </a:lnTo>
                  <a:lnTo>
                    <a:pt x="0" y="123"/>
                  </a:lnTo>
                  <a:lnTo>
                    <a:pt x="11" y="112"/>
                  </a:lnTo>
                  <a:lnTo>
                    <a:pt x="23" y="105"/>
                  </a:lnTo>
                  <a:lnTo>
                    <a:pt x="32" y="97"/>
                  </a:lnTo>
                  <a:lnTo>
                    <a:pt x="54" y="99"/>
                  </a:lnTo>
                  <a:lnTo>
                    <a:pt x="55" y="84"/>
                  </a:lnTo>
                  <a:lnTo>
                    <a:pt x="60" y="72"/>
                  </a:lnTo>
                  <a:lnTo>
                    <a:pt x="68" y="76"/>
                  </a:lnTo>
                  <a:lnTo>
                    <a:pt x="88" y="73"/>
                  </a:lnTo>
                  <a:lnTo>
                    <a:pt x="91" y="62"/>
                  </a:lnTo>
                  <a:lnTo>
                    <a:pt x="91" y="44"/>
                  </a:lnTo>
                  <a:lnTo>
                    <a:pt x="97" y="34"/>
                  </a:lnTo>
                  <a:lnTo>
                    <a:pt x="92" y="10"/>
                  </a:lnTo>
                  <a:lnTo>
                    <a:pt x="99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Freeform 198">
              <a:extLst>
                <a:ext uri="{FF2B5EF4-FFF2-40B4-BE49-F238E27FC236}">
                  <a16:creationId xmlns:a16="http://schemas.microsoft.com/office/drawing/2014/main" id="{DEEAC13E-B9B4-4488-BEB2-92B13D7F3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665" y="3308837"/>
              <a:ext cx="43987" cy="73729"/>
            </a:xfrm>
            <a:custGeom>
              <a:avLst/>
              <a:gdLst>
                <a:gd name="T0" fmla="*/ 14 w 34"/>
                <a:gd name="T1" fmla="*/ 5 h 54"/>
                <a:gd name="T2" fmla="*/ 8 w 34"/>
                <a:gd name="T3" fmla="*/ 15 h 54"/>
                <a:gd name="T4" fmla="*/ 0 w 34"/>
                <a:gd name="T5" fmla="*/ 21 h 54"/>
                <a:gd name="T6" fmla="*/ 7 w 34"/>
                <a:gd name="T7" fmla="*/ 36 h 54"/>
                <a:gd name="T8" fmla="*/ 14 w 34"/>
                <a:gd name="T9" fmla="*/ 28 h 54"/>
                <a:gd name="T10" fmla="*/ 21 w 34"/>
                <a:gd name="T11" fmla="*/ 31 h 54"/>
                <a:gd name="T12" fmla="*/ 19 w 34"/>
                <a:gd name="T13" fmla="*/ 40 h 54"/>
                <a:gd name="T14" fmla="*/ 25 w 34"/>
                <a:gd name="T15" fmla="*/ 53 h 54"/>
                <a:gd name="T16" fmla="*/ 33 w 34"/>
                <a:gd name="T17" fmla="*/ 47 h 54"/>
                <a:gd name="T18" fmla="*/ 33 w 34"/>
                <a:gd name="T19" fmla="*/ 32 h 54"/>
                <a:gd name="T20" fmla="*/ 31 w 34"/>
                <a:gd name="T21" fmla="*/ 8 h 54"/>
                <a:gd name="T22" fmla="*/ 25 w 34"/>
                <a:gd name="T23" fmla="*/ 0 h 54"/>
                <a:gd name="T24" fmla="*/ 14 w 34"/>
                <a:gd name="T25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54">
                  <a:moveTo>
                    <a:pt x="14" y="5"/>
                  </a:moveTo>
                  <a:lnTo>
                    <a:pt x="8" y="15"/>
                  </a:lnTo>
                  <a:lnTo>
                    <a:pt x="0" y="21"/>
                  </a:lnTo>
                  <a:lnTo>
                    <a:pt x="7" y="36"/>
                  </a:lnTo>
                  <a:lnTo>
                    <a:pt x="14" y="28"/>
                  </a:lnTo>
                  <a:lnTo>
                    <a:pt x="21" y="31"/>
                  </a:lnTo>
                  <a:lnTo>
                    <a:pt x="19" y="40"/>
                  </a:lnTo>
                  <a:lnTo>
                    <a:pt x="25" y="53"/>
                  </a:lnTo>
                  <a:lnTo>
                    <a:pt x="33" y="47"/>
                  </a:lnTo>
                  <a:lnTo>
                    <a:pt x="33" y="32"/>
                  </a:lnTo>
                  <a:lnTo>
                    <a:pt x="31" y="8"/>
                  </a:lnTo>
                  <a:lnTo>
                    <a:pt x="25" y="0"/>
                  </a:lnTo>
                  <a:lnTo>
                    <a:pt x="14" y="5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Freeform 199">
              <a:extLst>
                <a:ext uri="{FF2B5EF4-FFF2-40B4-BE49-F238E27FC236}">
                  <a16:creationId xmlns:a16="http://schemas.microsoft.com/office/drawing/2014/main" id="{DDD61AF6-4CF8-4883-A601-CA70345C7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476" y="2822461"/>
              <a:ext cx="1087776" cy="803887"/>
            </a:xfrm>
            <a:custGeom>
              <a:avLst/>
              <a:gdLst>
                <a:gd name="T0" fmla="*/ 622 w 817"/>
                <a:gd name="T1" fmla="*/ 289 h 602"/>
                <a:gd name="T2" fmla="*/ 663 w 817"/>
                <a:gd name="T3" fmla="*/ 292 h 602"/>
                <a:gd name="T4" fmla="*/ 670 w 817"/>
                <a:gd name="T5" fmla="*/ 320 h 602"/>
                <a:gd name="T6" fmla="*/ 674 w 817"/>
                <a:gd name="T7" fmla="*/ 378 h 602"/>
                <a:gd name="T8" fmla="*/ 696 w 817"/>
                <a:gd name="T9" fmla="*/ 431 h 602"/>
                <a:gd name="T10" fmla="*/ 691 w 817"/>
                <a:gd name="T11" fmla="*/ 487 h 602"/>
                <a:gd name="T12" fmla="*/ 664 w 817"/>
                <a:gd name="T13" fmla="*/ 529 h 602"/>
                <a:gd name="T14" fmla="*/ 641 w 817"/>
                <a:gd name="T15" fmla="*/ 548 h 602"/>
                <a:gd name="T16" fmla="*/ 595 w 817"/>
                <a:gd name="T17" fmla="*/ 567 h 602"/>
                <a:gd name="T18" fmla="*/ 540 w 817"/>
                <a:gd name="T19" fmla="*/ 601 h 602"/>
                <a:gd name="T20" fmla="*/ 519 w 817"/>
                <a:gd name="T21" fmla="*/ 593 h 602"/>
                <a:gd name="T22" fmla="*/ 460 w 817"/>
                <a:gd name="T23" fmla="*/ 555 h 602"/>
                <a:gd name="T24" fmla="*/ 428 w 817"/>
                <a:gd name="T25" fmla="*/ 587 h 602"/>
                <a:gd name="T26" fmla="*/ 391 w 817"/>
                <a:gd name="T27" fmla="*/ 577 h 602"/>
                <a:gd name="T28" fmla="*/ 364 w 817"/>
                <a:gd name="T29" fmla="*/ 537 h 602"/>
                <a:gd name="T30" fmla="*/ 380 w 817"/>
                <a:gd name="T31" fmla="*/ 504 h 602"/>
                <a:gd name="T32" fmla="*/ 354 w 817"/>
                <a:gd name="T33" fmla="*/ 481 h 602"/>
                <a:gd name="T34" fmla="*/ 306 w 817"/>
                <a:gd name="T35" fmla="*/ 458 h 602"/>
                <a:gd name="T36" fmla="*/ 257 w 817"/>
                <a:gd name="T37" fmla="*/ 479 h 602"/>
                <a:gd name="T38" fmla="*/ 219 w 817"/>
                <a:gd name="T39" fmla="*/ 480 h 602"/>
                <a:gd name="T40" fmla="*/ 163 w 817"/>
                <a:gd name="T41" fmla="*/ 464 h 602"/>
                <a:gd name="T42" fmla="*/ 142 w 817"/>
                <a:gd name="T43" fmla="*/ 450 h 602"/>
                <a:gd name="T44" fmla="*/ 100 w 817"/>
                <a:gd name="T45" fmla="*/ 426 h 602"/>
                <a:gd name="T46" fmla="*/ 68 w 817"/>
                <a:gd name="T47" fmla="*/ 387 h 602"/>
                <a:gd name="T48" fmla="*/ 17 w 817"/>
                <a:gd name="T49" fmla="*/ 387 h 602"/>
                <a:gd name="T50" fmla="*/ 14 w 817"/>
                <a:gd name="T51" fmla="*/ 344 h 602"/>
                <a:gd name="T52" fmla="*/ 15 w 817"/>
                <a:gd name="T53" fmla="*/ 310 h 602"/>
                <a:gd name="T54" fmla="*/ 14 w 817"/>
                <a:gd name="T55" fmla="*/ 269 h 602"/>
                <a:gd name="T56" fmla="*/ 40 w 817"/>
                <a:gd name="T57" fmla="*/ 266 h 602"/>
                <a:gd name="T58" fmla="*/ 81 w 817"/>
                <a:gd name="T59" fmla="*/ 248 h 602"/>
                <a:gd name="T60" fmla="*/ 76 w 817"/>
                <a:gd name="T61" fmla="*/ 192 h 602"/>
                <a:gd name="T62" fmla="*/ 111 w 817"/>
                <a:gd name="T63" fmla="*/ 161 h 602"/>
                <a:gd name="T64" fmla="*/ 150 w 817"/>
                <a:gd name="T65" fmla="*/ 126 h 602"/>
                <a:gd name="T66" fmla="*/ 172 w 817"/>
                <a:gd name="T67" fmla="*/ 105 h 602"/>
                <a:gd name="T68" fmla="*/ 210 w 817"/>
                <a:gd name="T69" fmla="*/ 120 h 602"/>
                <a:gd name="T70" fmla="*/ 258 w 817"/>
                <a:gd name="T71" fmla="*/ 167 h 602"/>
                <a:gd name="T72" fmla="*/ 298 w 817"/>
                <a:gd name="T73" fmla="*/ 198 h 602"/>
                <a:gd name="T74" fmla="*/ 406 w 817"/>
                <a:gd name="T75" fmla="*/ 218 h 602"/>
                <a:gd name="T76" fmla="*/ 460 w 817"/>
                <a:gd name="T77" fmla="*/ 214 h 602"/>
                <a:gd name="T78" fmla="*/ 513 w 817"/>
                <a:gd name="T79" fmla="*/ 182 h 602"/>
                <a:gd name="T80" fmla="*/ 546 w 817"/>
                <a:gd name="T81" fmla="*/ 158 h 602"/>
                <a:gd name="T82" fmla="*/ 604 w 817"/>
                <a:gd name="T83" fmla="*/ 124 h 602"/>
                <a:gd name="T84" fmla="*/ 558 w 817"/>
                <a:gd name="T85" fmla="*/ 115 h 602"/>
                <a:gd name="T86" fmla="*/ 557 w 817"/>
                <a:gd name="T87" fmla="*/ 65 h 602"/>
                <a:gd name="T88" fmla="*/ 591 w 817"/>
                <a:gd name="T89" fmla="*/ 49 h 602"/>
                <a:gd name="T90" fmla="*/ 600 w 817"/>
                <a:gd name="T91" fmla="*/ 0 h 602"/>
                <a:gd name="T92" fmla="*/ 689 w 817"/>
                <a:gd name="T93" fmla="*/ 29 h 602"/>
                <a:gd name="T94" fmla="*/ 714 w 817"/>
                <a:gd name="T95" fmla="*/ 73 h 602"/>
                <a:gd name="T96" fmla="*/ 763 w 817"/>
                <a:gd name="T97" fmla="*/ 97 h 602"/>
                <a:gd name="T98" fmla="*/ 808 w 817"/>
                <a:gd name="T99" fmla="*/ 103 h 602"/>
                <a:gd name="T100" fmla="*/ 806 w 817"/>
                <a:gd name="T101" fmla="*/ 130 h 602"/>
                <a:gd name="T102" fmla="*/ 783 w 817"/>
                <a:gd name="T103" fmla="*/ 178 h 602"/>
                <a:gd name="T104" fmla="*/ 797 w 817"/>
                <a:gd name="T105" fmla="*/ 198 h 602"/>
                <a:gd name="T106" fmla="*/ 755 w 817"/>
                <a:gd name="T107" fmla="*/ 230 h 602"/>
                <a:gd name="T108" fmla="*/ 721 w 817"/>
                <a:gd name="T109" fmla="*/ 248 h 602"/>
                <a:gd name="T110" fmla="*/ 669 w 817"/>
                <a:gd name="T111" fmla="*/ 275 h 602"/>
                <a:gd name="T112" fmla="*/ 657 w 817"/>
                <a:gd name="T113" fmla="*/ 241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17" h="602">
                  <a:moveTo>
                    <a:pt x="641" y="259"/>
                  </a:moveTo>
                  <a:lnTo>
                    <a:pt x="621" y="274"/>
                  </a:lnTo>
                  <a:lnTo>
                    <a:pt x="622" y="289"/>
                  </a:lnTo>
                  <a:lnTo>
                    <a:pt x="637" y="302"/>
                  </a:lnTo>
                  <a:lnTo>
                    <a:pt x="652" y="303"/>
                  </a:lnTo>
                  <a:lnTo>
                    <a:pt x="663" y="292"/>
                  </a:lnTo>
                  <a:lnTo>
                    <a:pt x="685" y="294"/>
                  </a:lnTo>
                  <a:lnTo>
                    <a:pt x="689" y="314"/>
                  </a:lnTo>
                  <a:lnTo>
                    <a:pt x="670" y="320"/>
                  </a:lnTo>
                  <a:lnTo>
                    <a:pt x="655" y="334"/>
                  </a:lnTo>
                  <a:lnTo>
                    <a:pt x="661" y="353"/>
                  </a:lnTo>
                  <a:lnTo>
                    <a:pt x="674" y="378"/>
                  </a:lnTo>
                  <a:lnTo>
                    <a:pt x="692" y="397"/>
                  </a:lnTo>
                  <a:lnTo>
                    <a:pt x="692" y="413"/>
                  </a:lnTo>
                  <a:lnTo>
                    <a:pt x="696" y="431"/>
                  </a:lnTo>
                  <a:lnTo>
                    <a:pt x="703" y="471"/>
                  </a:lnTo>
                  <a:lnTo>
                    <a:pt x="693" y="474"/>
                  </a:lnTo>
                  <a:lnTo>
                    <a:pt x="691" y="487"/>
                  </a:lnTo>
                  <a:lnTo>
                    <a:pt x="677" y="500"/>
                  </a:lnTo>
                  <a:lnTo>
                    <a:pt x="678" y="519"/>
                  </a:lnTo>
                  <a:lnTo>
                    <a:pt x="664" y="529"/>
                  </a:lnTo>
                  <a:lnTo>
                    <a:pt x="655" y="530"/>
                  </a:lnTo>
                  <a:lnTo>
                    <a:pt x="652" y="545"/>
                  </a:lnTo>
                  <a:lnTo>
                    <a:pt x="641" y="548"/>
                  </a:lnTo>
                  <a:lnTo>
                    <a:pt x="638" y="563"/>
                  </a:lnTo>
                  <a:lnTo>
                    <a:pt x="613" y="570"/>
                  </a:lnTo>
                  <a:lnTo>
                    <a:pt x="595" y="567"/>
                  </a:lnTo>
                  <a:lnTo>
                    <a:pt x="572" y="575"/>
                  </a:lnTo>
                  <a:lnTo>
                    <a:pt x="549" y="593"/>
                  </a:lnTo>
                  <a:lnTo>
                    <a:pt x="540" y="601"/>
                  </a:lnTo>
                  <a:lnTo>
                    <a:pt x="534" y="581"/>
                  </a:lnTo>
                  <a:lnTo>
                    <a:pt x="525" y="576"/>
                  </a:lnTo>
                  <a:lnTo>
                    <a:pt x="519" y="593"/>
                  </a:lnTo>
                  <a:lnTo>
                    <a:pt x="497" y="563"/>
                  </a:lnTo>
                  <a:lnTo>
                    <a:pt x="475" y="555"/>
                  </a:lnTo>
                  <a:lnTo>
                    <a:pt x="460" y="555"/>
                  </a:lnTo>
                  <a:lnTo>
                    <a:pt x="437" y="567"/>
                  </a:lnTo>
                  <a:lnTo>
                    <a:pt x="426" y="573"/>
                  </a:lnTo>
                  <a:lnTo>
                    <a:pt x="428" y="587"/>
                  </a:lnTo>
                  <a:lnTo>
                    <a:pt x="408" y="590"/>
                  </a:lnTo>
                  <a:lnTo>
                    <a:pt x="405" y="581"/>
                  </a:lnTo>
                  <a:lnTo>
                    <a:pt x="391" y="577"/>
                  </a:lnTo>
                  <a:lnTo>
                    <a:pt x="387" y="554"/>
                  </a:lnTo>
                  <a:lnTo>
                    <a:pt x="380" y="539"/>
                  </a:lnTo>
                  <a:lnTo>
                    <a:pt x="364" y="537"/>
                  </a:lnTo>
                  <a:lnTo>
                    <a:pt x="365" y="524"/>
                  </a:lnTo>
                  <a:lnTo>
                    <a:pt x="375" y="516"/>
                  </a:lnTo>
                  <a:lnTo>
                    <a:pt x="380" y="504"/>
                  </a:lnTo>
                  <a:lnTo>
                    <a:pt x="375" y="487"/>
                  </a:lnTo>
                  <a:lnTo>
                    <a:pt x="371" y="479"/>
                  </a:lnTo>
                  <a:lnTo>
                    <a:pt x="354" y="481"/>
                  </a:lnTo>
                  <a:lnTo>
                    <a:pt x="345" y="467"/>
                  </a:lnTo>
                  <a:lnTo>
                    <a:pt x="329" y="458"/>
                  </a:lnTo>
                  <a:lnTo>
                    <a:pt x="306" y="458"/>
                  </a:lnTo>
                  <a:lnTo>
                    <a:pt x="288" y="468"/>
                  </a:lnTo>
                  <a:lnTo>
                    <a:pt x="280" y="479"/>
                  </a:lnTo>
                  <a:lnTo>
                    <a:pt x="257" y="479"/>
                  </a:lnTo>
                  <a:lnTo>
                    <a:pt x="241" y="471"/>
                  </a:lnTo>
                  <a:lnTo>
                    <a:pt x="233" y="486"/>
                  </a:lnTo>
                  <a:lnTo>
                    <a:pt x="219" y="480"/>
                  </a:lnTo>
                  <a:lnTo>
                    <a:pt x="188" y="478"/>
                  </a:lnTo>
                  <a:lnTo>
                    <a:pt x="174" y="470"/>
                  </a:lnTo>
                  <a:lnTo>
                    <a:pt x="163" y="464"/>
                  </a:lnTo>
                  <a:lnTo>
                    <a:pt x="161" y="448"/>
                  </a:lnTo>
                  <a:lnTo>
                    <a:pt x="156" y="458"/>
                  </a:lnTo>
                  <a:lnTo>
                    <a:pt x="142" y="450"/>
                  </a:lnTo>
                  <a:lnTo>
                    <a:pt x="129" y="438"/>
                  </a:lnTo>
                  <a:lnTo>
                    <a:pt x="113" y="438"/>
                  </a:lnTo>
                  <a:lnTo>
                    <a:pt x="100" y="426"/>
                  </a:lnTo>
                  <a:lnTo>
                    <a:pt x="79" y="421"/>
                  </a:lnTo>
                  <a:lnTo>
                    <a:pt x="79" y="395"/>
                  </a:lnTo>
                  <a:lnTo>
                    <a:pt x="68" y="387"/>
                  </a:lnTo>
                  <a:lnTo>
                    <a:pt x="51" y="385"/>
                  </a:lnTo>
                  <a:lnTo>
                    <a:pt x="31" y="398"/>
                  </a:lnTo>
                  <a:lnTo>
                    <a:pt x="17" y="387"/>
                  </a:lnTo>
                  <a:lnTo>
                    <a:pt x="19" y="368"/>
                  </a:lnTo>
                  <a:lnTo>
                    <a:pt x="11" y="358"/>
                  </a:lnTo>
                  <a:lnTo>
                    <a:pt x="14" y="344"/>
                  </a:lnTo>
                  <a:lnTo>
                    <a:pt x="17" y="321"/>
                  </a:lnTo>
                  <a:lnTo>
                    <a:pt x="17" y="308"/>
                  </a:lnTo>
                  <a:lnTo>
                    <a:pt x="15" y="310"/>
                  </a:lnTo>
                  <a:lnTo>
                    <a:pt x="0" y="299"/>
                  </a:lnTo>
                  <a:lnTo>
                    <a:pt x="2" y="277"/>
                  </a:lnTo>
                  <a:lnTo>
                    <a:pt x="14" y="269"/>
                  </a:lnTo>
                  <a:lnTo>
                    <a:pt x="35" y="282"/>
                  </a:lnTo>
                  <a:lnTo>
                    <a:pt x="42" y="275"/>
                  </a:lnTo>
                  <a:lnTo>
                    <a:pt x="40" y="266"/>
                  </a:lnTo>
                  <a:lnTo>
                    <a:pt x="64" y="261"/>
                  </a:lnTo>
                  <a:lnTo>
                    <a:pt x="69" y="252"/>
                  </a:lnTo>
                  <a:lnTo>
                    <a:pt x="81" y="248"/>
                  </a:lnTo>
                  <a:lnTo>
                    <a:pt x="82" y="208"/>
                  </a:lnTo>
                  <a:lnTo>
                    <a:pt x="71" y="203"/>
                  </a:lnTo>
                  <a:lnTo>
                    <a:pt x="76" y="192"/>
                  </a:lnTo>
                  <a:lnTo>
                    <a:pt x="104" y="189"/>
                  </a:lnTo>
                  <a:lnTo>
                    <a:pt x="110" y="181"/>
                  </a:lnTo>
                  <a:lnTo>
                    <a:pt x="111" y="161"/>
                  </a:lnTo>
                  <a:lnTo>
                    <a:pt x="126" y="153"/>
                  </a:lnTo>
                  <a:lnTo>
                    <a:pt x="144" y="159"/>
                  </a:lnTo>
                  <a:lnTo>
                    <a:pt x="150" y="126"/>
                  </a:lnTo>
                  <a:lnTo>
                    <a:pt x="157" y="119"/>
                  </a:lnTo>
                  <a:lnTo>
                    <a:pt x="169" y="116"/>
                  </a:lnTo>
                  <a:lnTo>
                    <a:pt x="172" y="105"/>
                  </a:lnTo>
                  <a:lnTo>
                    <a:pt x="181" y="98"/>
                  </a:lnTo>
                  <a:lnTo>
                    <a:pt x="189" y="109"/>
                  </a:lnTo>
                  <a:lnTo>
                    <a:pt x="210" y="120"/>
                  </a:lnTo>
                  <a:lnTo>
                    <a:pt x="214" y="136"/>
                  </a:lnTo>
                  <a:lnTo>
                    <a:pt x="225" y="161"/>
                  </a:lnTo>
                  <a:lnTo>
                    <a:pt x="258" y="167"/>
                  </a:lnTo>
                  <a:lnTo>
                    <a:pt x="272" y="170"/>
                  </a:lnTo>
                  <a:lnTo>
                    <a:pt x="288" y="179"/>
                  </a:lnTo>
                  <a:lnTo>
                    <a:pt x="298" y="198"/>
                  </a:lnTo>
                  <a:lnTo>
                    <a:pt x="308" y="207"/>
                  </a:lnTo>
                  <a:lnTo>
                    <a:pt x="388" y="213"/>
                  </a:lnTo>
                  <a:lnTo>
                    <a:pt x="406" y="218"/>
                  </a:lnTo>
                  <a:lnTo>
                    <a:pt x="427" y="230"/>
                  </a:lnTo>
                  <a:lnTo>
                    <a:pt x="448" y="223"/>
                  </a:lnTo>
                  <a:lnTo>
                    <a:pt x="460" y="214"/>
                  </a:lnTo>
                  <a:lnTo>
                    <a:pt x="488" y="218"/>
                  </a:lnTo>
                  <a:lnTo>
                    <a:pt x="511" y="199"/>
                  </a:lnTo>
                  <a:lnTo>
                    <a:pt x="513" y="182"/>
                  </a:lnTo>
                  <a:lnTo>
                    <a:pt x="513" y="165"/>
                  </a:lnTo>
                  <a:lnTo>
                    <a:pt x="532" y="172"/>
                  </a:lnTo>
                  <a:lnTo>
                    <a:pt x="546" y="158"/>
                  </a:lnTo>
                  <a:lnTo>
                    <a:pt x="558" y="148"/>
                  </a:lnTo>
                  <a:lnTo>
                    <a:pt x="580" y="136"/>
                  </a:lnTo>
                  <a:lnTo>
                    <a:pt x="604" y="124"/>
                  </a:lnTo>
                  <a:lnTo>
                    <a:pt x="593" y="109"/>
                  </a:lnTo>
                  <a:lnTo>
                    <a:pt x="570" y="112"/>
                  </a:lnTo>
                  <a:lnTo>
                    <a:pt x="558" y="115"/>
                  </a:lnTo>
                  <a:lnTo>
                    <a:pt x="555" y="109"/>
                  </a:lnTo>
                  <a:lnTo>
                    <a:pt x="553" y="77"/>
                  </a:lnTo>
                  <a:lnTo>
                    <a:pt x="557" y="65"/>
                  </a:lnTo>
                  <a:lnTo>
                    <a:pt x="568" y="76"/>
                  </a:lnTo>
                  <a:lnTo>
                    <a:pt x="587" y="76"/>
                  </a:lnTo>
                  <a:lnTo>
                    <a:pt x="591" y="49"/>
                  </a:lnTo>
                  <a:lnTo>
                    <a:pt x="602" y="40"/>
                  </a:lnTo>
                  <a:lnTo>
                    <a:pt x="592" y="14"/>
                  </a:lnTo>
                  <a:lnTo>
                    <a:pt x="600" y="0"/>
                  </a:lnTo>
                  <a:lnTo>
                    <a:pt x="661" y="1"/>
                  </a:lnTo>
                  <a:lnTo>
                    <a:pt x="675" y="17"/>
                  </a:lnTo>
                  <a:lnTo>
                    <a:pt x="689" y="29"/>
                  </a:lnTo>
                  <a:lnTo>
                    <a:pt x="700" y="42"/>
                  </a:lnTo>
                  <a:lnTo>
                    <a:pt x="703" y="59"/>
                  </a:lnTo>
                  <a:lnTo>
                    <a:pt x="714" y="73"/>
                  </a:lnTo>
                  <a:lnTo>
                    <a:pt x="740" y="78"/>
                  </a:lnTo>
                  <a:lnTo>
                    <a:pt x="751" y="88"/>
                  </a:lnTo>
                  <a:lnTo>
                    <a:pt x="763" y="97"/>
                  </a:lnTo>
                  <a:lnTo>
                    <a:pt x="769" y="106"/>
                  </a:lnTo>
                  <a:lnTo>
                    <a:pt x="783" y="107"/>
                  </a:lnTo>
                  <a:lnTo>
                    <a:pt x="808" y="103"/>
                  </a:lnTo>
                  <a:lnTo>
                    <a:pt x="813" y="109"/>
                  </a:lnTo>
                  <a:lnTo>
                    <a:pt x="816" y="122"/>
                  </a:lnTo>
                  <a:lnTo>
                    <a:pt x="806" y="130"/>
                  </a:lnTo>
                  <a:lnTo>
                    <a:pt x="804" y="165"/>
                  </a:lnTo>
                  <a:lnTo>
                    <a:pt x="791" y="164"/>
                  </a:lnTo>
                  <a:lnTo>
                    <a:pt x="783" y="178"/>
                  </a:lnTo>
                  <a:lnTo>
                    <a:pt x="784" y="194"/>
                  </a:lnTo>
                  <a:lnTo>
                    <a:pt x="798" y="198"/>
                  </a:lnTo>
                  <a:lnTo>
                    <a:pt x="797" y="198"/>
                  </a:lnTo>
                  <a:lnTo>
                    <a:pt x="783" y="209"/>
                  </a:lnTo>
                  <a:lnTo>
                    <a:pt x="769" y="213"/>
                  </a:lnTo>
                  <a:lnTo>
                    <a:pt x="755" y="230"/>
                  </a:lnTo>
                  <a:lnTo>
                    <a:pt x="741" y="230"/>
                  </a:lnTo>
                  <a:lnTo>
                    <a:pt x="729" y="224"/>
                  </a:lnTo>
                  <a:lnTo>
                    <a:pt x="721" y="248"/>
                  </a:lnTo>
                  <a:lnTo>
                    <a:pt x="707" y="257"/>
                  </a:lnTo>
                  <a:lnTo>
                    <a:pt x="689" y="268"/>
                  </a:lnTo>
                  <a:lnTo>
                    <a:pt x="669" y="275"/>
                  </a:lnTo>
                  <a:lnTo>
                    <a:pt x="667" y="258"/>
                  </a:lnTo>
                  <a:lnTo>
                    <a:pt x="663" y="242"/>
                  </a:lnTo>
                  <a:lnTo>
                    <a:pt x="657" y="241"/>
                  </a:lnTo>
                  <a:lnTo>
                    <a:pt x="648" y="248"/>
                  </a:lnTo>
                  <a:lnTo>
                    <a:pt x="641" y="25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Freeform 200">
              <a:extLst>
                <a:ext uri="{FF2B5EF4-FFF2-40B4-BE49-F238E27FC236}">
                  <a16:creationId xmlns:a16="http://schemas.microsoft.com/office/drawing/2014/main" id="{435D1141-D97F-45A0-8AD4-779719F74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216" y="3106676"/>
              <a:ext cx="92728" cy="120107"/>
            </a:xfrm>
            <a:custGeom>
              <a:avLst/>
              <a:gdLst>
                <a:gd name="T0" fmla="*/ 67 w 70"/>
                <a:gd name="T1" fmla="*/ 0 h 91"/>
                <a:gd name="T2" fmla="*/ 69 w 70"/>
                <a:gd name="T3" fmla="*/ 25 h 91"/>
                <a:gd name="T4" fmla="*/ 60 w 70"/>
                <a:gd name="T5" fmla="*/ 31 h 91"/>
                <a:gd name="T6" fmla="*/ 52 w 70"/>
                <a:gd name="T7" fmla="*/ 45 h 91"/>
                <a:gd name="T8" fmla="*/ 39 w 70"/>
                <a:gd name="T9" fmla="*/ 51 h 91"/>
                <a:gd name="T10" fmla="*/ 55 w 70"/>
                <a:gd name="T11" fmla="*/ 67 h 91"/>
                <a:gd name="T12" fmla="*/ 50 w 70"/>
                <a:gd name="T13" fmla="*/ 82 h 91"/>
                <a:gd name="T14" fmla="*/ 29 w 70"/>
                <a:gd name="T15" fmla="*/ 90 h 91"/>
                <a:gd name="T16" fmla="*/ 22 w 70"/>
                <a:gd name="T17" fmla="*/ 81 h 91"/>
                <a:gd name="T18" fmla="*/ 4 w 70"/>
                <a:gd name="T19" fmla="*/ 73 h 91"/>
                <a:gd name="T20" fmla="*/ 15 w 70"/>
                <a:gd name="T21" fmla="*/ 65 h 91"/>
                <a:gd name="T22" fmla="*/ 16 w 70"/>
                <a:gd name="T23" fmla="*/ 48 h 91"/>
                <a:gd name="T24" fmla="*/ 4 w 70"/>
                <a:gd name="T25" fmla="*/ 45 h 91"/>
                <a:gd name="T26" fmla="*/ 0 w 70"/>
                <a:gd name="T27" fmla="*/ 45 h 91"/>
                <a:gd name="T28" fmla="*/ 14 w 70"/>
                <a:gd name="T29" fmla="*/ 37 h 91"/>
                <a:gd name="T30" fmla="*/ 22 w 70"/>
                <a:gd name="T31" fmla="*/ 12 h 91"/>
                <a:gd name="T32" fmla="*/ 34 w 70"/>
                <a:gd name="T33" fmla="*/ 18 h 91"/>
                <a:gd name="T34" fmla="*/ 48 w 70"/>
                <a:gd name="T35" fmla="*/ 18 h 91"/>
                <a:gd name="T36" fmla="*/ 62 w 70"/>
                <a:gd name="T37" fmla="*/ 1 h 91"/>
                <a:gd name="T38" fmla="*/ 67 w 70"/>
                <a:gd name="T3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91">
                  <a:moveTo>
                    <a:pt x="67" y="0"/>
                  </a:moveTo>
                  <a:lnTo>
                    <a:pt x="69" y="25"/>
                  </a:lnTo>
                  <a:lnTo>
                    <a:pt x="60" y="31"/>
                  </a:lnTo>
                  <a:lnTo>
                    <a:pt x="52" y="45"/>
                  </a:lnTo>
                  <a:lnTo>
                    <a:pt x="39" y="51"/>
                  </a:lnTo>
                  <a:lnTo>
                    <a:pt x="55" y="67"/>
                  </a:lnTo>
                  <a:lnTo>
                    <a:pt x="50" y="82"/>
                  </a:lnTo>
                  <a:lnTo>
                    <a:pt x="29" y="90"/>
                  </a:lnTo>
                  <a:lnTo>
                    <a:pt x="22" y="81"/>
                  </a:lnTo>
                  <a:lnTo>
                    <a:pt x="4" y="73"/>
                  </a:lnTo>
                  <a:lnTo>
                    <a:pt x="15" y="65"/>
                  </a:lnTo>
                  <a:lnTo>
                    <a:pt x="16" y="48"/>
                  </a:lnTo>
                  <a:lnTo>
                    <a:pt x="4" y="45"/>
                  </a:lnTo>
                  <a:lnTo>
                    <a:pt x="0" y="45"/>
                  </a:lnTo>
                  <a:lnTo>
                    <a:pt x="14" y="37"/>
                  </a:lnTo>
                  <a:lnTo>
                    <a:pt x="22" y="12"/>
                  </a:lnTo>
                  <a:lnTo>
                    <a:pt x="34" y="18"/>
                  </a:lnTo>
                  <a:lnTo>
                    <a:pt x="48" y="18"/>
                  </a:lnTo>
                  <a:lnTo>
                    <a:pt x="62" y="1"/>
                  </a:lnTo>
                  <a:lnTo>
                    <a:pt x="67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Freeform 201">
              <a:extLst>
                <a:ext uri="{FF2B5EF4-FFF2-40B4-BE49-F238E27FC236}">
                  <a16:creationId xmlns:a16="http://schemas.microsoft.com/office/drawing/2014/main" id="{89B166FD-76B4-4230-BC70-AB7B3BD28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167" y="3462242"/>
              <a:ext cx="149792" cy="386484"/>
            </a:xfrm>
            <a:custGeom>
              <a:avLst/>
              <a:gdLst>
                <a:gd name="T0" fmla="*/ 1 w 113"/>
                <a:gd name="T1" fmla="*/ 109 h 289"/>
                <a:gd name="T2" fmla="*/ 8 w 113"/>
                <a:gd name="T3" fmla="*/ 97 h 289"/>
                <a:gd name="T4" fmla="*/ 8 w 113"/>
                <a:gd name="T5" fmla="*/ 69 h 289"/>
                <a:gd name="T6" fmla="*/ 21 w 113"/>
                <a:gd name="T7" fmla="*/ 54 h 289"/>
                <a:gd name="T8" fmla="*/ 27 w 113"/>
                <a:gd name="T9" fmla="*/ 35 h 289"/>
                <a:gd name="T10" fmla="*/ 38 w 113"/>
                <a:gd name="T11" fmla="*/ 20 h 289"/>
                <a:gd name="T12" fmla="*/ 56 w 113"/>
                <a:gd name="T13" fmla="*/ 11 h 289"/>
                <a:gd name="T14" fmla="*/ 57 w 113"/>
                <a:gd name="T15" fmla="*/ 3 h 289"/>
                <a:gd name="T16" fmla="*/ 74 w 113"/>
                <a:gd name="T17" fmla="*/ 0 h 289"/>
                <a:gd name="T18" fmla="*/ 78 w 113"/>
                <a:gd name="T19" fmla="*/ 8 h 289"/>
                <a:gd name="T20" fmla="*/ 84 w 113"/>
                <a:gd name="T21" fmla="*/ 25 h 289"/>
                <a:gd name="T22" fmla="*/ 78 w 113"/>
                <a:gd name="T23" fmla="*/ 37 h 289"/>
                <a:gd name="T24" fmla="*/ 68 w 113"/>
                <a:gd name="T25" fmla="*/ 45 h 289"/>
                <a:gd name="T26" fmla="*/ 67 w 113"/>
                <a:gd name="T27" fmla="*/ 58 h 289"/>
                <a:gd name="T28" fmla="*/ 83 w 113"/>
                <a:gd name="T29" fmla="*/ 60 h 289"/>
                <a:gd name="T30" fmla="*/ 91 w 113"/>
                <a:gd name="T31" fmla="*/ 75 h 289"/>
                <a:gd name="T32" fmla="*/ 94 w 113"/>
                <a:gd name="T33" fmla="*/ 98 h 289"/>
                <a:gd name="T34" fmla="*/ 109 w 113"/>
                <a:gd name="T35" fmla="*/ 102 h 289"/>
                <a:gd name="T36" fmla="*/ 112 w 113"/>
                <a:gd name="T37" fmla="*/ 111 h 289"/>
                <a:gd name="T38" fmla="*/ 105 w 113"/>
                <a:gd name="T39" fmla="*/ 125 h 289"/>
                <a:gd name="T40" fmla="*/ 97 w 113"/>
                <a:gd name="T41" fmla="*/ 132 h 289"/>
                <a:gd name="T42" fmla="*/ 82 w 113"/>
                <a:gd name="T43" fmla="*/ 138 h 289"/>
                <a:gd name="T44" fmla="*/ 80 w 113"/>
                <a:gd name="T45" fmla="*/ 164 h 289"/>
                <a:gd name="T46" fmla="*/ 84 w 113"/>
                <a:gd name="T47" fmla="*/ 175 h 289"/>
                <a:gd name="T48" fmla="*/ 96 w 113"/>
                <a:gd name="T49" fmla="*/ 190 h 289"/>
                <a:gd name="T50" fmla="*/ 91 w 113"/>
                <a:gd name="T51" fmla="*/ 215 h 289"/>
                <a:gd name="T52" fmla="*/ 93 w 113"/>
                <a:gd name="T53" fmla="*/ 227 h 289"/>
                <a:gd name="T54" fmla="*/ 98 w 113"/>
                <a:gd name="T55" fmla="*/ 246 h 289"/>
                <a:gd name="T56" fmla="*/ 110 w 113"/>
                <a:gd name="T57" fmla="*/ 257 h 289"/>
                <a:gd name="T58" fmla="*/ 101 w 113"/>
                <a:gd name="T59" fmla="*/ 278 h 289"/>
                <a:gd name="T60" fmla="*/ 94 w 113"/>
                <a:gd name="T61" fmla="*/ 288 h 289"/>
                <a:gd name="T62" fmla="*/ 88 w 113"/>
                <a:gd name="T63" fmla="*/ 261 h 289"/>
                <a:gd name="T64" fmla="*/ 84 w 113"/>
                <a:gd name="T65" fmla="*/ 242 h 289"/>
                <a:gd name="T66" fmla="*/ 73 w 113"/>
                <a:gd name="T67" fmla="*/ 234 h 289"/>
                <a:gd name="T68" fmla="*/ 78 w 113"/>
                <a:gd name="T69" fmla="*/ 197 h 289"/>
                <a:gd name="T70" fmla="*/ 64 w 113"/>
                <a:gd name="T71" fmla="*/ 175 h 289"/>
                <a:gd name="T72" fmla="*/ 56 w 113"/>
                <a:gd name="T73" fmla="*/ 187 h 289"/>
                <a:gd name="T74" fmla="*/ 46 w 113"/>
                <a:gd name="T75" fmla="*/ 197 h 289"/>
                <a:gd name="T76" fmla="*/ 32 w 113"/>
                <a:gd name="T77" fmla="*/ 192 h 289"/>
                <a:gd name="T78" fmla="*/ 28 w 113"/>
                <a:gd name="T79" fmla="*/ 160 h 289"/>
                <a:gd name="T80" fmla="*/ 25 w 113"/>
                <a:gd name="T81" fmla="*/ 145 h 289"/>
                <a:gd name="T82" fmla="*/ 13 w 113"/>
                <a:gd name="T83" fmla="*/ 128 h 289"/>
                <a:gd name="T84" fmla="*/ 0 w 113"/>
                <a:gd name="T85" fmla="*/ 117 h 289"/>
                <a:gd name="T86" fmla="*/ 1 w 113"/>
                <a:gd name="T87" fmla="*/ 10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3" h="289">
                  <a:moveTo>
                    <a:pt x="1" y="109"/>
                  </a:moveTo>
                  <a:lnTo>
                    <a:pt x="8" y="97"/>
                  </a:lnTo>
                  <a:lnTo>
                    <a:pt x="8" y="69"/>
                  </a:lnTo>
                  <a:lnTo>
                    <a:pt x="21" y="54"/>
                  </a:lnTo>
                  <a:lnTo>
                    <a:pt x="27" y="35"/>
                  </a:lnTo>
                  <a:lnTo>
                    <a:pt x="38" y="20"/>
                  </a:lnTo>
                  <a:lnTo>
                    <a:pt x="56" y="11"/>
                  </a:lnTo>
                  <a:lnTo>
                    <a:pt x="57" y="3"/>
                  </a:lnTo>
                  <a:lnTo>
                    <a:pt x="74" y="0"/>
                  </a:lnTo>
                  <a:lnTo>
                    <a:pt x="78" y="8"/>
                  </a:lnTo>
                  <a:lnTo>
                    <a:pt x="84" y="25"/>
                  </a:lnTo>
                  <a:lnTo>
                    <a:pt x="78" y="37"/>
                  </a:lnTo>
                  <a:lnTo>
                    <a:pt x="68" y="45"/>
                  </a:lnTo>
                  <a:lnTo>
                    <a:pt x="67" y="58"/>
                  </a:lnTo>
                  <a:lnTo>
                    <a:pt x="83" y="60"/>
                  </a:lnTo>
                  <a:lnTo>
                    <a:pt x="91" y="75"/>
                  </a:lnTo>
                  <a:lnTo>
                    <a:pt x="94" y="98"/>
                  </a:lnTo>
                  <a:lnTo>
                    <a:pt x="109" y="102"/>
                  </a:lnTo>
                  <a:lnTo>
                    <a:pt x="112" y="111"/>
                  </a:lnTo>
                  <a:lnTo>
                    <a:pt x="105" y="125"/>
                  </a:lnTo>
                  <a:lnTo>
                    <a:pt x="97" y="132"/>
                  </a:lnTo>
                  <a:lnTo>
                    <a:pt x="82" y="138"/>
                  </a:lnTo>
                  <a:lnTo>
                    <a:pt x="80" y="164"/>
                  </a:lnTo>
                  <a:lnTo>
                    <a:pt x="84" y="175"/>
                  </a:lnTo>
                  <a:lnTo>
                    <a:pt x="96" y="190"/>
                  </a:lnTo>
                  <a:lnTo>
                    <a:pt x="91" y="215"/>
                  </a:lnTo>
                  <a:lnTo>
                    <a:pt x="93" y="227"/>
                  </a:lnTo>
                  <a:lnTo>
                    <a:pt x="98" y="246"/>
                  </a:lnTo>
                  <a:lnTo>
                    <a:pt x="110" y="257"/>
                  </a:lnTo>
                  <a:lnTo>
                    <a:pt x="101" y="278"/>
                  </a:lnTo>
                  <a:lnTo>
                    <a:pt x="94" y="288"/>
                  </a:lnTo>
                  <a:lnTo>
                    <a:pt x="88" y="261"/>
                  </a:lnTo>
                  <a:lnTo>
                    <a:pt x="84" y="242"/>
                  </a:lnTo>
                  <a:lnTo>
                    <a:pt x="73" y="234"/>
                  </a:lnTo>
                  <a:lnTo>
                    <a:pt x="78" y="197"/>
                  </a:lnTo>
                  <a:lnTo>
                    <a:pt x="64" y="175"/>
                  </a:lnTo>
                  <a:lnTo>
                    <a:pt x="56" y="187"/>
                  </a:lnTo>
                  <a:lnTo>
                    <a:pt x="46" y="197"/>
                  </a:lnTo>
                  <a:lnTo>
                    <a:pt x="32" y="192"/>
                  </a:lnTo>
                  <a:lnTo>
                    <a:pt x="28" y="160"/>
                  </a:lnTo>
                  <a:lnTo>
                    <a:pt x="25" y="145"/>
                  </a:lnTo>
                  <a:lnTo>
                    <a:pt x="13" y="128"/>
                  </a:lnTo>
                  <a:lnTo>
                    <a:pt x="0" y="117"/>
                  </a:lnTo>
                  <a:lnTo>
                    <a:pt x="1" y="10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" name="Freeform 204">
              <a:extLst>
                <a:ext uri="{FF2B5EF4-FFF2-40B4-BE49-F238E27FC236}">
                  <a16:creationId xmlns:a16="http://schemas.microsoft.com/office/drawing/2014/main" id="{48879F7C-0DE6-42B1-9A36-75D8BF425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3624" y="3563322"/>
              <a:ext cx="148603" cy="332971"/>
            </a:xfrm>
            <a:custGeom>
              <a:avLst/>
              <a:gdLst>
                <a:gd name="T0" fmla="*/ 0 w 111"/>
                <a:gd name="T1" fmla="*/ 12 h 250"/>
                <a:gd name="T2" fmla="*/ 8 w 111"/>
                <a:gd name="T3" fmla="*/ 35 h 250"/>
                <a:gd name="T4" fmla="*/ 34 w 111"/>
                <a:gd name="T5" fmla="*/ 44 h 250"/>
                <a:gd name="T6" fmla="*/ 36 w 111"/>
                <a:gd name="T7" fmla="*/ 53 h 250"/>
                <a:gd name="T8" fmla="*/ 32 w 111"/>
                <a:gd name="T9" fmla="*/ 69 h 250"/>
                <a:gd name="T10" fmla="*/ 42 w 111"/>
                <a:gd name="T11" fmla="*/ 80 h 250"/>
                <a:gd name="T12" fmla="*/ 64 w 111"/>
                <a:gd name="T13" fmla="*/ 113 h 250"/>
                <a:gd name="T14" fmla="*/ 77 w 111"/>
                <a:gd name="T15" fmla="*/ 122 h 250"/>
                <a:gd name="T16" fmla="*/ 77 w 111"/>
                <a:gd name="T17" fmla="*/ 151 h 250"/>
                <a:gd name="T18" fmla="*/ 83 w 111"/>
                <a:gd name="T19" fmla="*/ 156 h 250"/>
                <a:gd name="T20" fmla="*/ 85 w 111"/>
                <a:gd name="T21" fmla="*/ 183 h 250"/>
                <a:gd name="T22" fmla="*/ 75 w 111"/>
                <a:gd name="T23" fmla="*/ 191 h 250"/>
                <a:gd name="T24" fmla="*/ 61 w 111"/>
                <a:gd name="T25" fmla="*/ 205 h 250"/>
                <a:gd name="T26" fmla="*/ 47 w 111"/>
                <a:gd name="T27" fmla="*/ 215 h 250"/>
                <a:gd name="T28" fmla="*/ 53 w 111"/>
                <a:gd name="T29" fmla="*/ 224 h 250"/>
                <a:gd name="T30" fmla="*/ 46 w 111"/>
                <a:gd name="T31" fmla="*/ 234 h 250"/>
                <a:gd name="T32" fmla="*/ 51 w 111"/>
                <a:gd name="T33" fmla="*/ 249 h 250"/>
                <a:gd name="T34" fmla="*/ 77 w 111"/>
                <a:gd name="T35" fmla="*/ 230 h 250"/>
                <a:gd name="T36" fmla="*/ 100 w 111"/>
                <a:gd name="T37" fmla="*/ 209 h 250"/>
                <a:gd name="T38" fmla="*/ 106 w 111"/>
                <a:gd name="T39" fmla="*/ 201 h 250"/>
                <a:gd name="T40" fmla="*/ 110 w 111"/>
                <a:gd name="T41" fmla="*/ 163 h 250"/>
                <a:gd name="T42" fmla="*/ 102 w 111"/>
                <a:gd name="T43" fmla="*/ 131 h 250"/>
                <a:gd name="T44" fmla="*/ 81 w 111"/>
                <a:gd name="T45" fmla="*/ 108 h 250"/>
                <a:gd name="T46" fmla="*/ 57 w 111"/>
                <a:gd name="T47" fmla="*/ 80 h 250"/>
                <a:gd name="T48" fmla="*/ 57 w 111"/>
                <a:gd name="T49" fmla="*/ 59 h 250"/>
                <a:gd name="T50" fmla="*/ 63 w 111"/>
                <a:gd name="T51" fmla="*/ 52 h 250"/>
                <a:gd name="T52" fmla="*/ 81 w 111"/>
                <a:gd name="T53" fmla="*/ 38 h 250"/>
                <a:gd name="T54" fmla="*/ 60 w 111"/>
                <a:gd name="T55" fmla="*/ 8 h 250"/>
                <a:gd name="T56" fmla="*/ 37 w 111"/>
                <a:gd name="T57" fmla="*/ 0 h 250"/>
                <a:gd name="T58" fmla="*/ 23 w 111"/>
                <a:gd name="T59" fmla="*/ 0 h 250"/>
                <a:gd name="T60" fmla="*/ 0 w 111"/>
                <a:gd name="T61" fmla="*/ 12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1" h="250">
                  <a:moveTo>
                    <a:pt x="0" y="12"/>
                  </a:moveTo>
                  <a:lnTo>
                    <a:pt x="8" y="35"/>
                  </a:lnTo>
                  <a:lnTo>
                    <a:pt x="34" y="44"/>
                  </a:lnTo>
                  <a:lnTo>
                    <a:pt x="36" y="53"/>
                  </a:lnTo>
                  <a:lnTo>
                    <a:pt x="32" y="69"/>
                  </a:lnTo>
                  <a:lnTo>
                    <a:pt x="42" y="80"/>
                  </a:lnTo>
                  <a:lnTo>
                    <a:pt x="64" y="113"/>
                  </a:lnTo>
                  <a:lnTo>
                    <a:pt x="77" y="122"/>
                  </a:lnTo>
                  <a:lnTo>
                    <a:pt x="77" y="151"/>
                  </a:lnTo>
                  <a:lnTo>
                    <a:pt x="83" y="156"/>
                  </a:lnTo>
                  <a:lnTo>
                    <a:pt x="85" y="183"/>
                  </a:lnTo>
                  <a:lnTo>
                    <a:pt x="75" y="191"/>
                  </a:lnTo>
                  <a:lnTo>
                    <a:pt x="61" y="205"/>
                  </a:lnTo>
                  <a:lnTo>
                    <a:pt x="47" y="215"/>
                  </a:lnTo>
                  <a:lnTo>
                    <a:pt x="53" y="224"/>
                  </a:lnTo>
                  <a:lnTo>
                    <a:pt x="46" y="234"/>
                  </a:lnTo>
                  <a:lnTo>
                    <a:pt x="51" y="249"/>
                  </a:lnTo>
                  <a:lnTo>
                    <a:pt x="77" y="230"/>
                  </a:lnTo>
                  <a:lnTo>
                    <a:pt x="100" y="209"/>
                  </a:lnTo>
                  <a:lnTo>
                    <a:pt x="106" y="201"/>
                  </a:lnTo>
                  <a:lnTo>
                    <a:pt x="110" y="163"/>
                  </a:lnTo>
                  <a:lnTo>
                    <a:pt x="102" y="131"/>
                  </a:lnTo>
                  <a:lnTo>
                    <a:pt x="81" y="108"/>
                  </a:lnTo>
                  <a:lnTo>
                    <a:pt x="57" y="80"/>
                  </a:lnTo>
                  <a:lnTo>
                    <a:pt x="57" y="59"/>
                  </a:lnTo>
                  <a:lnTo>
                    <a:pt x="63" y="52"/>
                  </a:lnTo>
                  <a:lnTo>
                    <a:pt x="81" y="38"/>
                  </a:lnTo>
                  <a:lnTo>
                    <a:pt x="60" y="8"/>
                  </a:lnTo>
                  <a:lnTo>
                    <a:pt x="37" y="0"/>
                  </a:lnTo>
                  <a:lnTo>
                    <a:pt x="23" y="0"/>
                  </a:lnTo>
                  <a:lnTo>
                    <a:pt x="0" y="1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" name="Freeform 207">
              <a:extLst>
                <a:ext uri="{FF2B5EF4-FFF2-40B4-BE49-F238E27FC236}">
                  <a16:creationId xmlns:a16="http://schemas.microsoft.com/office/drawing/2014/main" id="{5CD00381-4E08-4E4C-BD18-C3E74027B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6616" y="3168514"/>
              <a:ext cx="383991" cy="347241"/>
            </a:xfrm>
            <a:custGeom>
              <a:avLst/>
              <a:gdLst>
                <a:gd name="T0" fmla="*/ 0 w 286"/>
                <a:gd name="T1" fmla="*/ 6 h 261"/>
                <a:gd name="T2" fmla="*/ 14 w 286"/>
                <a:gd name="T3" fmla="*/ 43 h 261"/>
                <a:gd name="T4" fmla="*/ 20 w 286"/>
                <a:gd name="T5" fmla="*/ 73 h 261"/>
                <a:gd name="T6" fmla="*/ 32 w 286"/>
                <a:gd name="T7" fmla="*/ 92 h 261"/>
                <a:gd name="T8" fmla="*/ 22 w 286"/>
                <a:gd name="T9" fmla="*/ 114 h 261"/>
                <a:gd name="T10" fmla="*/ 39 w 286"/>
                <a:gd name="T11" fmla="*/ 133 h 261"/>
                <a:gd name="T12" fmla="*/ 59 w 286"/>
                <a:gd name="T13" fmla="*/ 133 h 261"/>
                <a:gd name="T14" fmla="*/ 56 w 286"/>
                <a:gd name="T15" fmla="*/ 159 h 261"/>
                <a:gd name="T16" fmla="*/ 66 w 286"/>
                <a:gd name="T17" fmla="*/ 176 h 261"/>
                <a:gd name="T18" fmla="*/ 87 w 286"/>
                <a:gd name="T19" fmla="*/ 180 h 261"/>
                <a:gd name="T20" fmla="*/ 94 w 286"/>
                <a:gd name="T21" fmla="*/ 187 h 261"/>
                <a:gd name="T22" fmla="*/ 111 w 286"/>
                <a:gd name="T23" fmla="*/ 212 h 261"/>
                <a:gd name="T24" fmla="*/ 122 w 286"/>
                <a:gd name="T25" fmla="*/ 221 h 261"/>
                <a:gd name="T26" fmla="*/ 174 w 286"/>
                <a:gd name="T27" fmla="*/ 235 h 261"/>
                <a:gd name="T28" fmla="*/ 189 w 286"/>
                <a:gd name="T29" fmla="*/ 227 h 261"/>
                <a:gd name="T30" fmla="*/ 209 w 286"/>
                <a:gd name="T31" fmla="*/ 260 h 261"/>
                <a:gd name="T32" fmla="*/ 261 w 286"/>
                <a:gd name="T33" fmla="*/ 260 h 261"/>
                <a:gd name="T34" fmla="*/ 277 w 286"/>
                <a:gd name="T35" fmla="*/ 242 h 261"/>
                <a:gd name="T36" fmla="*/ 280 w 286"/>
                <a:gd name="T37" fmla="*/ 223 h 261"/>
                <a:gd name="T38" fmla="*/ 265 w 286"/>
                <a:gd name="T39" fmla="*/ 205 h 261"/>
                <a:gd name="T40" fmla="*/ 249 w 286"/>
                <a:gd name="T41" fmla="*/ 184 h 261"/>
                <a:gd name="T42" fmla="*/ 252 w 286"/>
                <a:gd name="T43" fmla="*/ 156 h 261"/>
                <a:gd name="T44" fmla="*/ 238 w 286"/>
                <a:gd name="T45" fmla="*/ 121 h 261"/>
                <a:gd name="T46" fmla="*/ 240 w 286"/>
                <a:gd name="T47" fmla="*/ 66 h 261"/>
                <a:gd name="T48" fmla="*/ 197 w 286"/>
                <a:gd name="T49" fmla="*/ 40 h 261"/>
                <a:gd name="T50" fmla="*/ 156 w 286"/>
                <a:gd name="T51" fmla="*/ 33 h 261"/>
                <a:gd name="T52" fmla="*/ 135 w 286"/>
                <a:gd name="T53" fmla="*/ 52 h 261"/>
                <a:gd name="T54" fmla="*/ 112 w 286"/>
                <a:gd name="T55" fmla="*/ 65 h 261"/>
                <a:gd name="T56" fmla="*/ 79 w 286"/>
                <a:gd name="T57" fmla="*/ 50 h 261"/>
                <a:gd name="T58" fmla="*/ 60 w 286"/>
                <a:gd name="T59" fmla="*/ 21 h 261"/>
                <a:gd name="T60" fmla="*/ 46 w 286"/>
                <a:gd name="T61" fmla="*/ 8 h 261"/>
                <a:gd name="T62" fmla="*/ 24 w 286"/>
                <a:gd name="T63" fmla="*/ 20 h 261"/>
                <a:gd name="T64" fmla="*/ 5 w 286"/>
                <a:gd name="T65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6" h="261">
                  <a:moveTo>
                    <a:pt x="5" y="0"/>
                  </a:moveTo>
                  <a:lnTo>
                    <a:pt x="0" y="6"/>
                  </a:lnTo>
                  <a:lnTo>
                    <a:pt x="6" y="25"/>
                  </a:lnTo>
                  <a:lnTo>
                    <a:pt x="14" y="43"/>
                  </a:lnTo>
                  <a:lnTo>
                    <a:pt x="17" y="62"/>
                  </a:lnTo>
                  <a:lnTo>
                    <a:pt x="20" y="73"/>
                  </a:lnTo>
                  <a:lnTo>
                    <a:pt x="35" y="76"/>
                  </a:lnTo>
                  <a:lnTo>
                    <a:pt x="32" y="92"/>
                  </a:lnTo>
                  <a:lnTo>
                    <a:pt x="22" y="99"/>
                  </a:lnTo>
                  <a:lnTo>
                    <a:pt x="22" y="114"/>
                  </a:lnTo>
                  <a:lnTo>
                    <a:pt x="36" y="120"/>
                  </a:lnTo>
                  <a:lnTo>
                    <a:pt x="39" y="133"/>
                  </a:lnTo>
                  <a:lnTo>
                    <a:pt x="48" y="135"/>
                  </a:lnTo>
                  <a:lnTo>
                    <a:pt x="59" y="133"/>
                  </a:lnTo>
                  <a:lnTo>
                    <a:pt x="61" y="145"/>
                  </a:lnTo>
                  <a:lnTo>
                    <a:pt x="56" y="159"/>
                  </a:lnTo>
                  <a:lnTo>
                    <a:pt x="64" y="162"/>
                  </a:lnTo>
                  <a:lnTo>
                    <a:pt x="66" y="176"/>
                  </a:lnTo>
                  <a:lnTo>
                    <a:pt x="72" y="183"/>
                  </a:lnTo>
                  <a:lnTo>
                    <a:pt x="87" y="180"/>
                  </a:lnTo>
                  <a:lnTo>
                    <a:pt x="87" y="173"/>
                  </a:lnTo>
                  <a:lnTo>
                    <a:pt x="94" y="187"/>
                  </a:lnTo>
                  <a:lnTo>
                    <a:pt x="98" y="207"/>
                  </a:lnTo>
                  <a:lnTo>
                    <a:pt x="111" y="212"/>
                  </a:lnTo>
                  <a:lnTo>
                    <a:pt x="109" y="220"/>
                  </a:lnTo>
                  <a:lnTo>
                    <a:pt x="122" y="221"/>
                  </a:lnTo>
                  <a:lnTo>
                    <a:pt x="130" y="233"/>
                  </a:lnTo>
                  <a:lnTo>
                    <a:pt x="174" y="235"/>
                  </a:lnTo>
                  <a:lnTo>
                    <a:pt x="180" y="223"/>
                  </a:lnTo>
                  <a:lnTo>
                    <a:pt x="189" y="227"/>
                  </a:lnTo>
                  <a:lnTo>
                    <a:pt x="193" y="250"/>
                  </a:lnTo>
                  <a:lnTo>
                    <a:pt x="209" y="260"/>
                  </a:lnTo>
                  <a:lnTo>
                    <a:pt x="252" y="257"/>
                  </a:lnTo>
                  <a:lnTo>
                    <a:pt x="261" y="260"/>
                  </a:lnTo>
                  <a:lnTo>
                    <a:pt x="265" y="246"/>
                  </a:lnTo>
                  <a:lnTo>
                    <a:pt x="277" y="242"/>
                  </a:lnTo>
                  <a:lnTo>
                    <a:pt x="285" y="231"/>
                  </a:lnTo>
                  <a:lnTo>
                    <a:pt x="280" y="223"/>
                  </a:lnTo>
                  <a:lnTo>
                    <a:pt x="269" y="221"/>
                  </a:lnTo>
                  <a:lnTo>
                    <a:pt x="265" y="205"/>
                  </a:lnTo>
                  <a:lnTo>
                    <a:pt x="249" y="198"/>
                  </a:lnTo>
                  <a:lnTo>
                    <a:pt x="249" y="184"/>
                  </a:lnTo>
                  <a:lnTo>
                    <a:pt x="257" y="173"/>
                  </a:lnTo>
                  <a:lnTo>
                    <a:pt x="252" y="156"/>
                  </a:lnTo>
                  <a:lnTo>
                    <a:pt x="235" y="156"/>
                  </a:lnTo>
                  <a:lnTo>
                    <a:pt x="238" y="121"/>
                  </a:lnTo>
                  <a:lnTo>
                    <a:pt x="235" y="99"/>
                  </a:lnTo>
                  <a:lnTo>
                    <a:pt x="240" y="66"/>
                  </a:lnTo>
                  <a:lnTo>
                    <a:pt x="220" y="56"/>
                  </a:lnTo>
                  <a:lnTo>
                    <a:pt x="197" y="40"/>
                  </a:lnTo>
                  <a:lnTo>
                    <a:pt x="182" y="38"/>
                  </a:lnTo>
                  <a:lnTo>
                    <a:pt x="156" y="33"/>
                  </a:lnTo>
                  <a:lnTo>
                    <a:pt x="149" y="46"/>
                  </a:lnTo>
                  <a:lnTo>
                    <a:pt x="135" y="52"/>
                  </a:lnTo>
                  <a:lnTo>
                    <a:pt x="120" y="58"/>
                  </a:lnTo>
                  <a:lnTo>
                    <a:pt x="112" y="65"/>
                  </a:lnTo>
                  <a:lnTo>
                    <a:pt x="94" y="62"/>
                  </a:lnTo>
                  <a:lnTo>
                    <a:pt x="79" y="50"/>
                  </a:lnTo>
                  <a:lnTo>
                    <a:pt x="64" y="40"/>
                  </a:lnTo>
                  <a:lnTo>
                    <a:pt x="60" y="21"/>
                  </a:lnTo>
                  <a:lnTo>
                    <a:pt x="54" y="3"/>
                  </a:lnTo>
                  <a:lnTo>
                    <a:pt x="46" y="8"/>
                  </a:lnTo>
                  <a:lnTo>
                    <a:pt x="42" y="20"/>
                  </a:lnTo>
                  <a:lnTo>
                    <a:pt x="24" y="20"/>
                  </a:lnTo>
                  <a:lnTo>
                    <a:pt x="17" y="8"/>
                  </a:lnTo>
                  <a:lnTo>
                    <a:pt x="5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" name="Freeform 208">
              <a:extLst>
                <a:ext uri="{FF2B5EF4-FFF2-40B4-BE49-F238E27FC236}">
                  <a16:creationId xmlns:a16="http://schemas.microsoft.com/office/drawing/2014/main" id="{3A260E63-5CAF-4DF0-A679-8EC47A448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618" y="3528836"/>
              <a:ext cx="145037" cy="187891"/>
            </a:xfrm>
            <a:custGeom>
              <a:avLst/>
              <a:gdLst>
                <a:gd name="T0" fmla="*/ 38 w 109"/>
                <a:gd name="T1" fmla="*/ 34 h 141"/>
                <a:gd name="T2" fmla="*/ 51 w 109"/>
                <a:gd name="T3" fmla="*/ 52 h 141"/>
                <a:gd name="T4" fmla="*/ 41 w 109"/>
                <a:gd name="T5" fmla="*/ 92 h 141"/>
                <a:gd name="T6" fmla="*/ 0 w 109"/>
                <a:gd name="T7" fmla="*/ 99 h 141"/>
                <a:gd name="T8" fmla="*/ 6 w 109"/>
                <a:gd name="T9" fmla="*/ 118 h 141"/>
                <a:gd name="T10" fmla="*/ 15 w 109"/>
                <a:gd name="T11" fmla="*/ 140 h 141"/>
                <a:gd name="T12" fmla="*/ 40 w 109"/>
                <a:gd name="T13" fmla="*/ 136 h 141"/>
                <a:gd name="T14" fmla="*/ 48 w 109"/>
                <a:gd name="T15" fmla="*/ 121 h 141"/>
                <a:gd name="T16" fmla="*/ 61 w 109"/>
                <a:gd name="T17" fmla="*/ 118 h 141"/>
                <a:gd name="T18" fmla="*/ 68 w 109"/>
                <a:gd name="T19" fmla="*/ 109 h 141"/>
                <a:gd name="T20" fmla="*/ 84 w 109"/>
                <a:gd name="T21" fmla="*/ 105 h 141"/>
                <a:gd name="T22" fmla="*/ 87 w 109"/>
                <a:gd name="T23" fmla="*/ 78 h 141"/>
                <a:gd name="T24" fmla="*/ 93 w 109"/>
                <a:gd name="T25" fmla="*/ 67 h 141"/>
                <a:gd name="T26" fmla="*/ 104 w 109"/>
                <a:gd name="T27" fmla="*/ 61 h 141"/>
                <a:gd name="T28" fmla="*/ 108 w 109"/>
                <a:gd name="T29" fmla="*/ 34 h 141"/>
                <a:gd name="T30" fmla="*/ 96 w 109"/>
                <a:gd name="T31" fmla="*/ 30 h 141"/>
                <a:gd name="T32" fmla="*/ 95 w 109"/>
                <a:gd name="T33" fmla="*/ 16 h 141"/>
                <a:gd name="T34" fmla="*/ 69 w 109"/>
                <a:gd name="T35" fmla="*/ 12 h 141"/>
                <a:gd name="T36" fmla="*/ 59 w 109"/>
                <a:gd name="T37" fmla="*/ 0 h 141"/>
                <a:gd name="T38" fmla="*/ 38 w 109"/>
                <a:gd name="T39" fmla="*/ 3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9" h="141">
                  <a:moveTo>
                    <a:pt x="38" y="34"/>
                  </a:moveTo>
                  <a:lnTo>
                    <a:pt x="51" y="52"/>
                  </a:lnTo>
                  <a:lnTo>
                    <a:pt x="41" y="92"/>
                  </a:lnTo>
                  <a:lnTo>
                    <a:pt x="0" y="99"/>
                  </a:lnTo>
                  <a:lnTo>
                    <a:pt x="6" y="118"/>
                  </a:lnTo>
                  <a:lnTo>
                    <a:pt x="15" y="140"/>
                  </a:lnTo>
                  <a:lnTo>
                    <a:pt x="40" y="136"/>
                  </a:lnTo>
                  <a:lnTo>
                    <a:pt x="48" y="121"/>
                  </a:lnTo>
                  <a:lnTo>
                    <a:pt x="61" y="118"/>
                  </a:lnTo>
                  <a:lnTo>
                    <a:pt x="68" y="109"/>
                  </a:lnTo>
                  <a:lnTo>
                    <a:pt x="84" y="105"/>
                  </a:lnTo>
                  <a:lnTo>
                    <a:pt x="87" y="78"/>
                  </a:lnTo>
                  <a:lnTo>
                    <a:pt x="93" y="67"/>
                  </a:lnTo>
                  <a:lnTo>
                    <a:pt x="104" y="61"/>
                  </a:lnTo>
                  <a:lnTo>
                    <a:pt x="108" y="34"/>
                  </a:lnTo>
                  <a:lnTo>
                    <a:pt x="96" y="30"/>
                  </a:lnTo>
                  <a:lnTo>
                    <a:pt x="95" y="16"/>
                  </a:lnTo>
                  <a:lnTo>
                    <a:pt x="69" y="12"/>
                  </a:lnTo>
                  <a:lnTo>
                    <a:pt x="59" y="0"/>
                  </a:lnTo>
                  <a:lnTo>
                    <a:pt x="38" y="3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" name="Freeform 209">
              <a:extLst>
                <a:ext uri="{FF2B5EF4-FFF2-40B4-BE49-F238E27FC236}">
                  <a16:creationId xmlns:a16="http://schemas.microsoft.com/office/drawing/2014/main" id="{B2C1674C-C309-427C-AC7A-709F17991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566" y="3237486"/>
              <a:ext cx="191401" cy="212864"/>
            </a:xfrm>
            <a:custGeom>
              <a:avLst/>
              <a:gdLst>
                <a:gd name="T0" fmla="*/ 109 w 143"/>
                <a:gd name="T1" fmla="*/ 160 h 161"/>
                <a:gd name="T2" fmla="*/ 100 w 143"/>
                <a:gd name="T3" fmla="*/ 155 h 161"/>
                <a:gd name="T4" fmla="*/ 84 w 143"/>
                <a:gd name="T5" fmla="*/ 145 h 161"/>
                <a:gd name="T6" fmla="*/ 71 w 143"/>
                <a:gd name="T7" fmla="*/ 122 h 161"/>
                <a:gd name="T8" fmla="*/ 60 w 143"/>
                <a:gd name="T9" fmla="*/ 119 h 161"/>
                <a:gd name="T10" fmla="*/ 50 w 143"/>
                <a:gd name="T11" fmla="*/ 102 h 161"/>
                <a:gd name="T12" fmla="*/ 34 w 143"/>
                <a:gd name="T13" fmla="*/ 103 h 161"/>
                <a:gd name="T14" fmla="*/ 24 w 143"/>
                <a:gd name="T15" fmla="*/ 96 h 161"/>
                <a:gd name="T16" fmla="*/ 14 w 143"/>
                <a:gd name="T17" fmla="*/ 88 h 161"/>
                <a:gd name="T18" fmla="*/ 9 w 143"/>
                <a:gd name="T19" fmla="*/ 90 h 161"/>
                <a:gd name="T20" fmla="*/ 0 w 143"/>
                <a:gd name="T21" fmla="*/ 74 h 161"/>
                <a:gd name="T22" fmla="*/ 15 w 143"/>
                <a:gd name="T23" fmla="*/ 66 h 161"/>
                <a:gd name="T24" fmla="*/ 34 w 143"/>
                <a:gd name="T25" fmla="*/ 54 h 161"/>
                <a:gd name="T26" fmla="*/ 37 w 143"/>
                <a:gd name="T27" fmla="*/ 41 h 161"/>
                <a:gd name="T28" fmla="*/ 37 w 143"/>
                <a:gd name="T29" fmla="*/ 21 h 161"/>
                <a:gd name="T30" fmla="*/ 47 w 143"/>
                <a:gd name="T31" fmla="*/ 12 h 161"/>
                <a:gd name="T32" fmla="*/ 55 w 143"/>
                <a:gd name="T33" fmla="*/ 3 h 161"/>
                <a:gd name="T34" fmla="*/ 70 w 143"/>
                <a:gd name="T35" fmla="*/ 0 h 161"/>
                <a:gd name="T36" fmla="*/ 76 w 143"/>
                <a:gd name="T37" fmla="*/ 10 h 161"/>
                <a:gd name="T38" fmla="*/ 93 w 143"/>
                <a:gd name="T39" fmla="*/ 11 h 161"/>
                <a:gd name="T40" fmla="*/ 96 w 143"/>
                <a:gd name="T41" fmla="*/ 22 h 161"/>
                <a:gd name="T42" fmla="*/ 111 w 143"/>
                <a:gd name="T43" fmla="*/ 25 h 161"/>
                <a:gd name="T44" fmla="*/ 108 w 143"/>
                <a:gd name="T45" fmla="*/ 41 h 161"/>
                <a:gd name="T46" fmla="*/ 98 w 143"/>
                <a:gd name="T47" fmla="*/ 47 h 161"/>
                <a:gd name="T48" fmla="*/ 98 w 143"/>
                <a:gd name="T49" fmla="*/ 63 h 161"/>
                <a:gd name="T50" fmla="*/ 111 w 143"/>
                <a:gd name="T51" fmla="*/ 69 h 161"/>
                <a:gd name="T52" fmla="*/ 115 w 143"/>
                <a:gd name="T53" fmla="*/ 81 h 161"/>
                <a:gd name="T54" fmla="*/ 124 w 143"/>
                <a:gd name="T55" fmla="*/ 84 h 161"/>
                <a:gd name="T56" fmla="*/ 134 w 143"/>
                <a:gd name="T57" fmla="*/ 81 h 161"/>
                <a:gd name="T58" fmla="*/ 137 w 143"/>
                <a:gd name="T59" fmla="*/ 94 h 161"/>
                <a:gd name="T60" fmla="*/ 132 w 143"/>
                <a:gd name="T61" fmla="*/ 108 h 161"/>
                <a:gd name="T62" fmla="*/ 140 w 143"/>
                <a:gd name="T63" fmla="*/ 111 h 161"/>
                <a:gd name="T64" fmla="*/ 142 w 143"/>
                <a:gd name="T65" fmla="*/ 124 h 161"/>
                <a:gd name="T66" fmla="*/ 129 w 143"/>
                <a:gd name="T67" fmla="*/ 129 h 161"/>
                <a:gd name="T68" fmla="*/ 121 w 143"/>
                <a:gd name="T69" fmla="*/ 131 h 161"/>
                <a:gd name="T70" fmla="*/ 119 w 143"/>
                <a:gd name="T71" fmla="*/ 152 h 161"/>
                <a:gd name="T72" fmla="*/ 109 w 143"/>
                <a:gd name="T73" fmla="*/ 16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3" h="161">
                  <a:moveTo>
                    <a:pt x="109" y="160"/>
                  </a:moveTo>
                  <a:lnTo>
                    <a:pt x="100" y="155"/>
                  </a:lnTo>
                  <a:lnTo>
                    <a:pt x="84" y="145"/>
                  </a:lnTo>
                  <a:lnTo>
                    <a:pt x="71" y="122"/>
                  </a:lnTo>
                  <a:lnTo>
                    <a:pt x="60" y="119"/>
                  </a:lnTo>
                  <a:lnTo>
                    <a:pt x="50" y="102"/>
                  </a:lnTo>
                  <a:lnTo>
                    <a:pt x="34" y="103"/>
                  </a:lnTo>
                  <a:lnTo>
                    <a:pt x="24" y="96"/>
                  </a:lnTo>
                  <a:lnTo>
                    <a:pt x="14" y="88"/>
                  </a:lnTo>
                  <a:lnTo>
                    <a:pt x="9" y="90"/>
                  </a:lnTo>
                  <a:lnTo>
                    <a:pt x="0" y="74"/>
                  </a:lnTo>
                  <a:lnTo>
                    <a:pt x="15" y="66"/>
                  </a:lnTo>
                  <a:lnTo>
                    <a:pt x="34" y="54"/>
                  </a:lnTo>
                  <a:lnTo>
                    <a:pt x="37" y="41"/>
                  </a:lnTo>
                  <a:lnTo>
                    <a:pt x="37" y="21"/>
                  </a:lnTo>
                  <a:lnTo>
                    <a:pt x="47" y="12"/>
                  </a:lnTo>
                  <a:lnTo>
                    <a:pt x="55" y="3"/>
                  </a:lnTo>
                  <a:lnTo>
                    <a:pt x="70" y="0"/>
                  </a:lnTo>
                  <a:lnTo>
                    <a:pt x="76" y="10"/>
                  </a:lnTo>
                  <a:lnTo>
                    <a:pt x="93" y="11"/>
                  </a:lnTo>
                  <a:lnTo>
                    <a:pt x="96" y="22"/>
                  </a:lnTo>
                  <a:lnTo>
                    <a:pt x="111" y="25"/>
                  </a:lnTo>
                  <a:lnTo>
                    <a:pt x="108" y="41"/>
                  </a:lnTo>
                  <a:lnTo>
                    <a:pt x="98" y="47"/>
                  </a:lnTo>
                  <a:lnTo>
                    <a:pt x="98" y="63"/>
                  </a:lnTo>
                  <a:lnTo>
                    <a:pt x="111" y="69"/>
                  </a:lnTo>
                  <a:lnTo>
                    <a:pt x="115" y="81"/>
                  </a:lnTo>
                  <a:lnTo>
                    <a:pt x="124" y="84"/>
                  </a:lnTo>
                  <a:lnTo>
                    <a:pt x="134" y="81"/>
                  </a:lnTo>
                  <a:lnTo>
                    <a:pt x="137" y="94"/>
                  </a:lnTo>
                  <a:lnTo>
                    <a:pt x="132" y="108"/>
                  </a:lnTo>
                  <a:lnTo>
                    <a:pt x="140" y="111"/>
                  </a:lnTo>
                  <a:lnTo>
                    <a:pt x="142" y="124"/>
                  </a:lnTo>
                  <a:lnTo>
                    <a:pt x="129" y="129"/>
                  </a:lnTo>
                  <a:lnTo>
                    <a:pt x="121" y="131"/>
                  </a:lnTo>
                  <a:lnTo>
                    <a:pt x="119" y="152"/>
                  </a:lnTo>
                  <a:lnTo>
                    <a:pt x="109" y="16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" name="Freeform 210">
              <a:extLst>
                <a:ext uri="{FF2B5EF4-FFF2-40B4-BE49-F238E27FC236}">
                  <a16:creationId xmlns:a16="http://schemas.microsoft.com/office/drawing/2014/main" id="{B652A6AA-5226-4716-B041-BF5ED4731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0658" y="3902239"/>
              <a:ext cx="89162" cy="97513"/>
            </a:xfrm>
            <a:custGeom>
              <a:avLst/>
              <a:gdLst>
                <a:gd name="T0" fmla="*/ 0 w 67"/>
                <a:gd name="T1" fmla="*/ 26 h 74"/>
                <a:gd name="T2" fmla="*/ 14 w 67"/>
                <a:gd name="T3" fmla="*/ 0 h 74"/>
                <a:gd name="T4" fmla="*/ 23 w 67"/>
                <a:gd name="T5" fmla="*/ 17 h 74"/>
                <a:gd name="T6" fmla="*/ 34 w 67"/>
                <a:gd name="T7" fmla="*/ 20 h 74"/>
                <a:gd name="T8" fmla="*/ 38 w 67"/>
                <a:gd name="T9" fmla="*/ 34 h 74"/>
                <a:gd name="T10" fmla="*/ 47 w 67"/>
                <a:gd name="T11" fmla="*/ 36 h 74"/>
                <a:gd name="T12" fmla="*/ 49 w 67"/>
                <a:gd name="T13" fmla="*/ 53 h 74"/>
                <a:gd name="T14" fmla="*/ 66 w 67"/>
                <a:gd name="T15" fmla="*/ 59 h 74"/>
                <a:gd name="T16" fmla="*/ 63 w 67"/>
                <a:gd name="T17" fmla="*/ 67 h 74"/>
                <a:gd name="T18" fmla="*/ 54 w 67"/>
                <a:gd name="T19" fmla="*/ 73 h 74"/>
                <a:gd name="T20" fmla="*/ 36 w 67"/>
                <a:gd name="T21" fmla="*/ 68 h 74"/>
                <a:gd name="T22" fmla="*/ 0 w 67"/>
                <a:gd name="T23" fmla="*/ 2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74">
                  <a:moveTo>
                    <a:pt x="0" y="26"/>
                  </a:moveTo>
                  <a:lnTo>
                    <a:pt x="14" y="0"/>
                  </a:lnTo>
                  <a:lnTo>
                    <a:pt x="23" y="17"/>
                  </a:lnTo>
                  <a:lnTo>
                    <a:pt x="34" y="20"/>
                  </a:lnTo>
                  <a:lnTo>
                    <a:pt x="38" y="34"/>
                  </a:lnTo>
                  <a:lnTo>
                    <a:pt x="47" y="36"/>
                  </a:lnTo>
                  <a:lnTo>
                    <a:pt x="49" y="53"/>
                  </a:lnTo>
                  <a:lnTo>
                    <a:pt x="66" y="59"/>
                  </a:lnTo>
                  <a:lnTo>
                    <a:pt x="63" y="67"/>
                  </a:lnTo>
                  <a:lnTo>
                    <a:pt x="54" y="73"/>
                  </a:lnTo>
                  <a:lnTo>
                    <a:pt x="36" y="68"/>
                  </a:lnTo>
                  <a:lnTo>
                    <a:pt x="0" y="26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Freeform 211">
              <a:extLst>
                <a:ext uri="{FF2B5EF4-FFF2-40B4-BE49-F238E27FC236}">
                  <a16:creationId xmlns:a16="http://schemas.microsoft.com/office/drawing/2014/main" id="{CDDC38D2-515D-4EBA-862A-AC6CA2E74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6741" y="3458674"/>
              <a:ext cx="203289" cy="306809"/>
            </a:xfrm>
            <a:custGeom>
              <a:avLst/>
              <a:gdLst>
                <a:gd name="T0" fmla="*/ 112 w 152"/>
                <a:gd name="T1" fmla="*/ 0 h 229"/>
                <a:gd name="T2" fmla="*/ 107 w 152"/>
                <a:gd name="T3" fmla="*/ 20 h 229"/>
                <a:gd name="T4" fmla="*/ 100 w 152"/>
                <a:gd name="T5" fmla="*/ 29 h 229"/>
                <a:gd name="T6" fmla="*/ 66 w 152"/>
                <a:gd name="T7" fmla="*/ 31 h 229"/>
                <a:gd name="T8" fmla="*/ 66 w 152"/>
                <a:gd name="T9" fmla="*/ 81 h 229"/>
                <a:gd name="T10" fmla="*/ 53 w 152"/>
                <a:gd name="T11" fmla="*/ 76 h 229"/>
                <a:gd name="T12" fmla="*/ 44 w 152"/>
                <a:gd name="T13" fmla="*/ 84 h 229"/>
                <a:gd name="T14" fmla="*/ 41 w 152"/>
                <a:gd name="T15" fmla="*/ 97 h 229"/>
                <a:gd name="T16" fmla="*/ 40 w 152"/>
                <a:gd name="T17" fmla="*/ 118 h 229"/>
                <a:gd name="T18" fmla="*/ 26 w 152"/>
                <a:gd name="T19" fmla="*/ 118 h 229"/>
                <a:gd name="T20" fmla="*/ 6 w 152"/>
                <a:gd name="T21" fmla="*/ 115 h 229"/>
                <a:gd name="T22" fmla="*/ 0 w 152"/>
                <a:gd name="T23" fmla="*/ 113 h 229"/>
                <a:gd name="T24" fmla="*/ 0 w 152"/>
                <a:gd name="T25" fmla="*/ 156 h 229"/>
                <a:gd name="T26" fmla="*/ 4 w 152"/>
                <a:gd name="T27" fmla="*/ 162 h 229"/>
                <a:gd name="T28" fmla="*/ 4 w 152"/>
                <a:gd name="T29" fmla="*/ 195 h 229"/>
                <a:gd name="T30" fmla="*/ 17 w 152"/>
                <a:gd name="T31" fmla="*/ 192 h 229"/>
                <a:gd name="T32" fmla="*/ 23 w 152"/>
                <a:gd name="T33" fmla="*/ 201 h 229"/>
                <a:gd name="T34" fmla="*/ 33 w 152"/>
                <a:gd name="T35" fmla="*/ 205 h 229"/>
                <a:gd name="T36" fmla="*/ 44 w 152"/>
                <a:gd name="T37" fmla="*/ 220 h 229"/>
                <a:gd name="T38" fmla="*/ 55 w 152"/>
                <a:gd name="T39" fmla="*/ 228 h 229"/>
                <a:gd name="T40" fmla="*/ 70 w 152"/>
                <a:gd name="T41" fmla="*/ 209 h 229"/>
                <a:gd name="T42" fmla="*/ 81 w 152"/>
                <a:gd name="T43" fmla="*/ 215 h 229"/>
                <a:gd name="T44" fmla="*/ 132 w 152"/>
                <a:gd name="T45" fmla="*/ 219 h 229"/>
                <a:gd name="T46" fmla="*/ 151 w 152"/>
                <a:gd name="T47" fmla="*/ 217 h 229"/>
                <a:gd name="T48" fmla="*/ 149 w 152"/>
                <a:gd name="T49" fmla="*/ 198 h 229"/>
                <a:gd name="T50" fmla="*/ 138 w 152"/>
                <a:gd name="T51" fmla="*/ 195 h 229"/>
                <a:gd name="T52" fmla="*/ 140 w 152"/>
                <a:gd name="T53" fmla="*/ 84 h 229"/>
                <a:gd name="T54" fmla="*/ 132 w 152"/>
                <a:gd name="T55" fmla="*/ 75 h 229"/>
                <a:gd name="T56" fmla="*/ 132 w 152"/>
                <a:gd name="T57" fmla="*/ 53 h 229"/>
                <a:gd name="T58" fmla="*/ 142 w 152"/>
                <a:gd name="T59" fmla="*/ 50 h 229"/>
                <a:gd name="T60" fmla="*/ 143 w 152"/>
                <a:gd name="T61" fmla="*/ 36 h 229"/>
                <a:gd name="T62" fmla="*/ 112 w 152"/>
                <a:gd name="T63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2" h="229">
                  <a:moveTo>
                    <a:pt x="112" y="0"/>
                  </a:moveTo>
                  <a:lnTo>
                    <a:pt x="107" y="20"/>
                  </a:lnTo>
                  <a:lnTo>
                    <a:pt x="100" y="29"/>
                  </a:lnTo>
                  <a:lnTo>
                    <a:pt x="66" y="31"/>
                  </a:lnTo>
                  <a:lnTo>
                    <a:pt x="66" y="81"/>
                  </a:lnTo>
                  <a:lnTo>
                    <a:pt x="53" y="76"/>
                  </a:lnTo>
                  <a:lnTo>
                    <a:pt x="44" y="84"/>
                  </a:lnTo>
                  <a:lnTo>
                    <a:pt x="41" y="97"/>
                  </a:lnTo>
                  <a:lnTo>
                    <a:pt x="40" y="118"/>
                  </a:lnTo>
                  <a:lnTo>
                    <a:pt x="26" y="118"/>
                  </a:lnTo>
                  <a:lnTo>
                    <a:pt x="6" y="115"/>
                  </a:lnTo>
                  <a:lnTo>
                    <a:pt x="0" y="113"/>
                  </a:lnTo>
                  <a:lnTo>
                    <a:pt x="0" y="156"/>
                  </a:lnTo>
                  <a:lnTo>
                    <a:pt x="4" y="162"/>
                  </a:lnTo>
                  <a:lnTo>
                    <a:pt x="4" y="195"/>
                  </a:lnTo>
                  <a:lnTo>
                    <a:pt x="17" y="192"/>
                  </a:lnTo>
                  <a:lnTo>
                    <a:pt x="23" y="201"/>
                  </a:lnTo>
                  <a:lnTo>
                    <a:pt x="33" y="205"/>
                  </a:lnTo>
                  <a:lnTo>
                    <a:pt x="44" y="220"/>
                  </a:lnTo>
                  <a:lnTo>
                    <a:pt x="55" y="228"/>
                  </a:lnTo>
                  <a:lnTo>
                    <a:pt x="70" y="209"/>
                  </a:lnTo>
                  <a:lnTo>
                    <a:pt x="81" y="215"/>
                  </a:lnTo>
                  <a:lnTo>
                    <a:pt x="132" y="219"/>
                  </a:lnTo>
                  <a:lnTo>
                    <a:pt x="151" y="217"/>
                  </a:lnTo>
                  <a:lnTo>
                    <a:pt x="149" y="198"/>
                  </a:lnTo>
                  <a:lnTo>
                    <a:pt x="138" y="195"/>
                  </a:lnTo>
                  <a:lnTo>
                    <a:pt x="140" y="84"/>
                  </a:lnTo>
                  <a:lnTo>
                    <a:pt x="132" y="75"/>
                  </a:lnTo>
                  <a:lnTo>
                    <a:pt x="132" y="53"/>
                  </a:lnTo>
                  <a:lnTo>
                    <a:pt x="142" y="50"/>
                  </a:lnTo>
                  <a:lnTo>
                    <a:pt x="143" y="36"/>
                  </a:lnTo>
                  <a:lnTo>
                    <a:pt x="112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Freeform 212">
              <a:extLst>
                <a:ext uri="{FF2B5EF4-FFF2-40B4-BE49-F238E27FC236}">
                  <a16:creationId xmlns:a16="http://schemas.microsoft.com/office/drawing/2014/main" id="{8C40F02E-E770-4EAB-AEEB-B06A94B9C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03" y="3999752"/>
              <a:ext cx="137904" cy="192648"/>
            </a:xfrm>
            <a:custGeom>
              <a:avLst/>
              <a:gdLst>
                <a:gd name="T0" fmla="*/ 0 w 103"/>
                <a:gd name="T1" fmla="*/ 133 h 145"/>
                <a:gd name="T2" fmla="*/ 5 w 103"/>
                <a:gd name="T3" fmla="*/ 126 h 145"/>
                <a:gd name="T4" fmla="*/ 10 w 103"/>
                <a:gd name="T5" fmla="*/ 114 h 145"/>
                <a:gd name="T6" fmla="*/ 3 w 103"/>
                <a:gd name="T7" fmla="*/ 108 h 145"/>
                <a:gd name="T8" fmla="*/ 2 w 103"/>
                <a:gd name="T9" fmla="*/ 101 h 145"/>
                <a:gd name="T10" fmla="*/ 12 w 103"/>
                <a:gd name="T11" fmla="*/ 97 h 145"/>
                <a:gd name="T12" fmla="*/ 19 w 103"/>
                <a:gd name="T13" fmla="*/ 95 h 145"/>
                <a:gd name="T14" fmla="*/ 27 w 103"/>
                <a:gd name="T15" fmla="*/ 104 h 145"/>
                <a:gd name="T16" fmla="*/ 39 w 103"/>
                <a:gd name="T17" fmla="*/ 100 h 145"/>
                <a:gd name="T18" fmla="*/ 48 w 103"/>
                <a:gd name="T19" fmla="*/ 86 h 145"/>
                <a:gd name="T20" fmla="*/ 46 w 103"/>
                <a:gd name="T21" fmla="*/ 72 h 145"/>
                <a:gd name="T22" fmla="*/ 38 w 103"/>
                <a:gd name="T23" fmla="*/ 65 h 145"/>
                <a:gd name="T24" fmla="*/ 34 w 103"/>
                <a:gd name="T25" fmla="*/ 55 h 145"/>
                <a:gd name="T26" fmla="*/ 37 w 103"/>
                <a:gd name="T27" fmla="*/ 47 h 145"/>
                <a:gd name="T28" fmla="*/ 35 w 103"/>
                <a:gd name="T29" fmla="*/ 38 h 145"/>
                <a:gd name="T30" fmla="*/ 24 w 103"/>
                <a:gd name="T31" fmla="*/ 38 h 145"/>
                <a:gd name="T32" fmla="*/ 24 w 103"/>
                <a:gd name="T33" fmla="*/ 25 h 145"/>
                <a:gd name="T34" fmla="*/ 69 w 103"/>
                <a:gd name="T35" fmla="*/ 19 h 145"/>
                <a:gd name="T36" fmla="*/ 75 w 103"/>
                <a:gd name="T37" fmla="*/ 10 h 145"/>
                <a:gd name="T38" fmla="*/ 82 w 103"/>
                <a:gd name="T39" fmla="*/ 2 h 145"/>
                <a:gd name="T40" fmla="*/ 93 w 103"/>
                <a:gd name="T41" fmla="*/ 0 h 145"/>
                <a:gd name="T42" fmla="*/ 102 w 103"/>
                <a:gd name="T43" fmla="*/ 3 h 145"/>
                <a:gd name="T44" fmla="*/ 98 w 103"/>
                <a:gd name="T45" fmla="*/ 22 h 145"/>
                <a:gd name="T46" fmla="*/ 94 w 103"/>
                <a:gd name="T47" fmla="*/ 26 h 145"/>
                <a:gd name="T48" fmla="*/ 93 w 103"/>
                <a:gd name="T49" fmla="*/ 71 h 145"/>
                <a:gd name="T50" fmla="*/ 89 w 103"/>
                <a:gd name="T51" fmla="*/ 77 h 145"/>
                <a:gd name="T52" fmla="*/ 83 w 103"/>
                <a:gd name="T53" fmla="*/ 84 h 145"/>
                <a:gd name="T54" fmla="*/ 82 w 103"/>
                <a:gd name="T55" fmla="*/ 103 h 145"/>
                <a:gd name="T56" fmla="*/ 70 w 103"/>
                <a:gd name="T57" fmla="*/ 104 h 145"/>
                <a:gd name="T58" fmla="*/ 69 w 103"/>
                <a:gd name="T59" fmla="*/ 128 h 145"/>
                <a:gd name="T60" fmla="*/ 54 w 103"/>
                <a:gd name="T61" fmla="*/ 134 h 145"/>
                <a:gd name="T62" fmla="*/ 51 w 103"/>
                <a:gd name="T63" fmla="*/ 139 h 145"/>
                <a:gd name="T64" fmla="*/ 39 w 103"/>
                <a:gd name="T65" fmla="*/ 139 h 145"/>
                <a:gd name="T66" fmla="*/ 32 w 103"/>
                <a:gd name="T67" fmla="*/ 135 h 145"/>
                <a:gd name="T68" fmla="*/ 22 w 103"/>
                <a:gd name="T69" fmla="*/ 139 h 145"/>
                <a:gd name="T70" fmla="*/ 14 w 103"/>
                <a:gd name="T71" fmla="*/ 142 h 145"/>
                <a:gd name="T72" fmla="*/ 8 w 103"/>
                <a:gd name="T73" fmla="*/ 144 h 145"/>
                <a:gd name="T74" fmla="*/ 8 w 103"/>
                <a:gd name="T75" fmla="*/ 137 h 145"/>
                <a:gd name="T76" fmla="*/ 0 w 103"/>
                <a:gd name="T77" fmla="*/ 13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3" h="145">
                  <a:moveTo>
                    <a:pt x="0" y="133"/>
                  </a:moveTo>
                  <a:lnTo>
                    <a:pt x="5" y="126"/>
                  </a:lnTo>
                  <a:lnTo>
                    <a:pt x="10" y="114"/>
                  </a:lnTo>
                  <a:lnTo>
                    <a:pt x="3" y="108"/>
                  </a:lnTo>
                  <a:lnTo>
                    <a:pt x="2" y="101"/>
                  </a:lnTo>
                  <a:lnTo>
                    <a:pt x="12" y="97"/>
                  </a:lnTo>
                  <a:lnTo>
                    <a:pt x="19" y="95"/>
                  </a:lnTo>
                  <a:lnTo>
                    <a:pt x="27" y="104"/>
                  </a:lnTo>
                  <a:lnTo>
                    <a:pt x="39" y="100"/>
                  </a:lnTo>
                  <a:lnTo>
                    <a:pt x="48" y="86"/>
                  </a:lnTo>
                  <a:lnTo>
                    <a:pt x="46" y="72"/>
                  </a:lnTo>
                  <a:lnTo>
                    <a:pt x="38" y="65"/>
                  </a:lnTo>
                  <a:lnTo>
                    <a:pt x="34" y="55"/>
                  </a:lnTo>
                  <a:lnTo>
                    <a:pt x="37" y="47"/>
                  </a:lnTo>
                  <a:lnTo>
                    <a:pt x="35" y="38"/>
                  </a:lnTo>
                  <a:lnTo>
                    <a:pt x="24" y="38"/>
                  </a:lnTo>
                  <a:lnTo>
                    <a:pt x="24" y="25"/>
                  </a:lnTo>
                  <a:lnTo>
                    <a:pt x="69" y="19"/>
                  </a:lnTo>
                  <a:lnTo>
                    <a:pt x="75" y="10"/>
                  </a:lnTo>
                  <a:lnTo>
                    <a:pt x="82" y="2"/>
                  </a:lnTo>
                  <a:lnTo>
                    <a:pt x="93" y="0"/>
                  </a:lnTo>
                  <a:lnTo>
                    <a:pt x="102" y="3"/>
                  </a:lnTo>
                  <a:lnTo>
                    <a:pt x="98" y="22"/>
                  </a:lnTo>
                  <a:lnTo>
                    <a:pt x="94" y="26"/>
                  </a:lnTo>
                  <a:lnTo>
                    <a:pt x="93" y="71"/>
                  </a:lnTo>
                  <a:lnTo>
                    <a:pt x="89" y="77"/>
                  </a:lnTo>
                  <a:lnTo>
                    <a:pt x="83" y="84"/>
                  </a:lnTo>
                  <a:lnTo>
                    <a:pt x="82" y="103"/>
                  </a:lnTo>
                  <a:lnTo>
                    <a:pt x="70" y="104"/>
                  </a:lnTo>
                  <a:lnTo>
                    <a:pt x="69" y="128"/>
                  </a:lnTo>
                  <a:lnTo>
                    <a:pt x="54" y="134"/>
                  </a:lnTo>
                  <a:lnTo>
                    <a:pt x="51" y="139"/>
                  </a:lnTo>
                  <a:lnTo>
                    <a:pt x="39" y="139"/>
                  </a:lnTo>
                  <a:lnTo>
                    <a:pt x="32" y="135"/>
                  </a:lnTo>
                  <a:lnTo>
                    <a:pt x="22" y="139"/>
                  </a:lnTo>
                  <a:lnTo>
                    <a:pt x="14" y="142"/>
                  </a:lnTo>
                  <a:lnTo>
                    <a:pt x="8" y="144"/>
                  </a:lnTo>
                  <a:lnTo>
                    <a:pt x="8" y="137"/>
                  </a:lnTo>
                  <a:lnTo>
                    <a:pt x="0" y="13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Freeform 213">
              <a:extLst>
                <a:ext uri="{FF2B5EF4-FFF2-40B4-BE49-F238E27FC236}">
                  <a16:creationId xmlns:a16="http://schemas.microsoft.com/office/drawing/2014/main" id="{7D27AB64-4423-402E-AAF0-EB54C9C98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2902" y="3971212"/>
              <a:ext cx="374480" cy="416214"/>
            </a:xfrm>
            <a:custGeom>
              <a:avLst/>
              <a:gdLst>
                <a:gd name="T0" fmla="*/ 1 w 282"/>
                <a:gd name="T1" fmla="*/ 174 h 311"/>
                <a:gd name="T2" fmla="*/ 7 w 282"/>
                <a:gd name="T3" fmla="*/ 183 h 311"/>
                <a:gd name="T4" fmla="*/ 42 w 282"/>
                <a:gd name="T5" fmla="*/ 178 h 311"/>
                <a:gd name="T6" fmla="*/ 75 w 282"/>
                <a:gd name="T7" fmla="*/ 206 h 311"/>
                <a:gd name="T8" fmla="*/ 82 w 282"/>
                <a:gd name="T9" fmla="*/ 217 h 311"/>
                <a:gd name="T10" fmla="*/ 110 w 282"/>
                <a:gd name="T11" fmla="*/ 201 h 311"/>
                <a:gd name="T12" fmla="*/ 124 w 282"/>
                <a:gd name="T13" fmla="*/ 213 h 311"/>
                <a:gd name="T14" fmla="*/ 139 w 282"/>
                <a:gd name="T15" fmla="*/ 206 h 311"/>
                <a:gd name="T16" fmla="*/ 146 w 282"/>
                <a:gd name="T17" fmla="*/ 247 h 311"/>
                <a:gd name="T18" fmla="*/ 155 w 282"/>
                <a:gd name="T19" fmla="*/ 267 h 311"/>
                <a:gd name="T20" fmla="*/ 188 w 282"/>
                <a:gd name="T21" fmla="*/ 268 h 311"/>
                <a:gd name="T22" fmla="*/ 199 w 282"/>
                <a:gd name="T23" fmla="*/ 286 h 311"/>
                <a:gd name="T24" fmla="*/ 215 w 282"/>
                <a:gd name="T25" fmla="*/ 275 h 311"/>
                <a:gd name="T26" fmla="*/ 228 w 282"/>
                <a:gd name="T27" fmla="*/ 286 h 311"/>
                <a:gd name="T28" fmla="*/ 237 w 282"/>
                <a:gd name="T29" fmla="*/ 310 h 311"/>
                <a:gd name="T30" fmla="*/ 257 w 282"/>
                <a:gd name="T31" fmla="*/ 300 h 311"/>
                <a:gd name="T32" fmla="*/ 244 w 282"/>
                <a:gd name="T33" fmla="*/ 281 h 311"/>
                <a:gd name="T34" fmla="*/ 242 w 282"/>
                <a:gd name="T35" fmla="*/ 231 h 311"/>
                <a:gd name="T36" fmla="*/ 258 w 282"/>
                <a:gd name="T37" fmla="*/ 217 h 311"/>
                <a:gd name="T38" fmla="*/ 262 w 282"/>
                <a:gd name="T39" fmla="*/ 200 h 311"/>
                <a:gd name="T40" fmla="*/ 257 w 282"/>
                <a:gd name="T41" fmla="*/ 180 h 311"/>
                <a:gd name="T42" fmla="*/ 257 w 282"/>
                <a:gd name="T43" fmla="*/ 159 h 311"/>
                <a:gd name="T44" fmla="*/ 247 w 282"/>
                <a:gd name="T45" fmla="*/ 144 h 311"/>
                <a:gd name="T46" fmla="*/ 241 w 282"/>
                <a:gd name="T47" fmla="*/ 130 h 311"/>
                <a:gd name="T48" fmla="*/ 246 w 282"/>
                <a:gd name="T49" fmla="*/ 116 h 311"/>
                <a:gd name="T50" fmla="*/ 253 w 282"/>
                <a:gd name="T51" fmla="*/ 102 h 311"/>
                <a:gd name="T52" fmla="*/ 272 w 282"/>
                <a:gd name="T53" fmla="*/ 62 h 311"/>
                <a:gd name="T54" fmla="*/ 281 w 282"/>
                <a:gd name="T55" fmla="*/ 48 h 311"/>
                <a:gd name="T56" fmla="*/ 272 w 282"/>
                <a:gd name="T57" fmla="*/ 42 h 311"/>
                <a:gd name="T58" fmla="*/ 268 w 282"/>
                <a:gd name="T59" fmla="*/ 21 h 311"/>
                <a:gd name="T60" fmla="*/ 253 w 282"/>
                <a:gd name="T61" fmla="*/ 11 h 311"/>
                <a:gd name="T62" fmla="*/ 215 w 282"/>
                <a:gd name="T63" fmla="*/ 1 h 311"/>
                <a:gd name="T64" fmla="*/ 190 w 282"/>
                <a:gd name="T65" fmla="*/ 3 h 311"/>
                <a:gd name="T66" fmla="*/ 176 w 282"/>
                <a:gd name="T67" fmla="*/ 8 h 311"/>
                <a:gd name="T68" fmla="*/ 143 w 282"/>
                <a:gd name="T69" fmla="*/ 16 h 311"/>
                <a:gd name="T70" fmla="*/ 114 w 282"/>
                <a:gd name="T71" fmla="*/ 8 h 311"/>
                <a:gd name="T72" fmla="*/ 98 w 282"/>
                <a:gd name="T73" fmla="*/ 14 h 311"/>
                <a:gd name="T74" fmla="*/ 86 w 282"/>
                <a:gd name="T75" fmla="*/ 21 h 311"/>
                <a:gd name="T76" fmla="*/ 91 w 282"/>
                <a:gd name="T77" fmla="*/ 43 h 311"/>
                <a:gd name="T78" fmla="*/ 86 w 282"/>
                <a:gd name="T79" fmla="*/ 92 h 311"/>
                <a:gd name="T80" fmla="*/ 76 w 282"/>
                <a:gd name="T81" fmla="*/ 105 h 311"/>
                <a:gd name="T82" fmla="*/ 63 w 282"/>
                <a:gd name="T83" fmla="*/ 125 h 311"/>
                <a:gd name="T84" fmla="*/ 47 w 282"/>
                <a:gd name="T85" fmla="*/ 155 h 311"/>
                <a:gd name="T86" fmla="*/ 31 w 282"/>
                <a:gd name="T87" fmla="*/ 160 h 311"/>
                <a:gd name="T88" fmla="*/ 14 w 282"/>
                <a:gd name="T89" fmla="*/ 160 h 311"/>
                <a:gd name="T90" fmla="*/ 1 w 282"/>
                <a:gd name="T91" fmla="*/ 165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2" h="311">
                  <a:moveTo>
                    <a:pt x="7" y="171"/>
                  </a:moveTo>
                  <a:lnTo>
                    <a:pt x="1" y="174"/>
                  </a:lnTo>
                  <a:lnTo>
                    <a:pt x="0" y="180"/>
                  </a:lnTo>
                  <a:lnTo>
                    <a:pt x="7" y="183"/>
                  </a:lnTo>
                  <a:lnTo>
                    <a:pt x="28" y="184"/>
                  </a:lnTo>
                  <a:lnTo>
                    <a:pt x="42" y="178"/>
                  </a:lnTo>
                  <a:lnTo>
                    <a:pt x="69" y="181"/>
                  </a:lnTo>
                  <a:lnTo>
                    <a:pt x="75" y="206"/>
                  </a:lnTo>
                  <a:lnTo>
                    <a:pt x="81" y="208"/>
                  </a:lnTo>
                  <a:lnTo>
                    <a:pt x="82" y="217"/>
                  </a:lnTo>
                  <a:lnTo>
                    <a:pt x="109" y="217"/>
                  </a:lnTo>
                  <a:lnTo>
                    <a:pt x="110" y="201"/>
                  </a:lnTo>
                  <a:lnTo>
                    <a:pt x="116" y="195"/>
                  </a:lnTo>
                  <a:lnTo>
                    <a:pt x="124" y="213"/>
                  </a:lnTo>
                  <a:lnTo>
                    <a:pt x="130" y="208"/>
                  </a:lnTo>
                  <a:lnTo>
                    <a:pt x="139" y="206"/>
                  </a:lnTo>
                  <a:lnTo>
                    <a:pt x="145" y="215"/>
                  </a:lnTo>
                  <a:lnTo>
                    <a:pt x="146" y="247"/>
                  </a:lnTo>
                  <a:lnTo>
                    <a:pt x="146" y="259"/>
                  </a:lnTo>
                  <a:lnTo>
                    <a:pt x="155" y="267"/>
                  </a:lnTo>
                  <a:lnTo>
                    <a:pt x="172" y="267"/>
                  </a:lnTo>
                  <a:lnTo>
                    <a:pt x="188" y="268"/>
                  </a:lnTo>
                  <a:lnTo>
                    <a:pt x="192" y="284"/>
                  </a:lnTo>
                  <a:lnTo>
                    <a:pt x="199" y="286"/>
                  </a:lnTo>
                  <a:lnTo>
                    <a:pt x="203" y="277"/>
                  </a:lnTo>
                  <a:lnTo>
                    <a:pt x="215" y="275"/>
                  </a:lnTo>
                  <a:lnTo>
                    <a:pt x="216" y="280"/>
                  </a:lnTo>
                  <a:lnTo>
                    <a:pt x="228" y="286"/>
                  </a:lnTo>
                  <a:lnTo>
                    <a:pt x="231" y="302"/>
                  </a:lnTo>
                  <a:lnTo>
                    <a:pt x="237" y="310"/>
                  </a:lnTo>
                  <a:lnTo>
                    <a:pt x="253" y="309"/>
                  </a:lnTo>
                  <a:lnTo>
                    <a:pt x="257" y="300"/>
                  </a:lnTo>
                  <a:lnTo>
                    <a:pt x="254" y="282"/>
                  </a:lnTo>
                  <a:lnTo>
                    <a:pt x="244" y="281"/>
                  </a:lnTo>
                  <a:lnTo>
                    <a:pt x="238" y="275"/>
                  </a:lnTo>
                  <a:lnTo>
                    <a:pt x="242" y="231"/>
                  </a:lnTo>
                  <a:lnTo>
                    <a:pt x="247" y="221"/>
                  </a:lnTo>
                  <a:lnTo>
                    <a:pt x="258" y="217"/>
                  </a:lnTo>
                  <a:lnTo>
                    <a:pt x="261" y="208"/>
                  </a:lnTo>
                  <a:lnTo>
                    <a:pt x="262" y="200"/>
                  </a:lnTo>
                  <a:lnTo>
                    <a:pt x="261" y="190"/>
                  </a:lnTo>
                  <a:lnTo>
                    <a:pt x="257" y="180"/>
                  </a:lnTo>
                  <a:lnTo>
                    <a:pt x="256" y="173"/>
                  </a:lnTo>
                  <a:lnTo>
                    <a:pt x="257" y="159"/>
                  </a:lnTo>
                  <a:lnTo>
                    <a:pt x="253" y="149"/>
                  </a:lnTo>
                  <a:lnTo>
                    <a:pt x="247" y="144"/>
                  </a:lnTo>
                  <a:lnTo>
                    <a:pt x="250" y="129"/>
                  </a:lnTo>
                  <a:lnTo>
                    <a:pt x="241" y="130"/>
                  </a:lnTo>
                  <a:lnTo>
                    <a:pt x="240" y="122"/>
                  </a:lnTo>
                  <a:lnTo>
                    <a:pt x="246" y="116"/>
                  </a:lnTo>
                  <a:lnTo>
                    <a:pt x="244" y="107"/>
                  </a:lnTo>
                  <a:lnTo>
                    <a:pt x="253" y="102"/>
                  </a:lnTo>
                  <a:lnTo>
                    <a:pt x="257" y="68"/>
                  </a:lnTo>
                  <a:lnTo>
                    <a:pt x="272" y="62"/>
                  </a:lnTo>
                  <a:lnTo>
                    <a:pt x="280" y="58"/>
                  </a:lnTo>
                  <a:lnTo>
                    <a:pt x="281" y="48"/>
                  </a:lnTo>
                  <a:lnTo>
                    <a:pt x="272" y="48"/>
                  </a:lnTo>
                  <a:lnTo>
                    <a:pt x="272" y="42"/>
                  </a:lnTo>
                  <a:lnTo>
                    <a:pt x="268" y="23"/>
                  </a:lnTo>
                  <a:lnTo>
                    <a:pt x="268" y="21"/>
                  </a:lnTo>
                  <a:lnTo>
                    <a:pt x="258" y="19"/>
                  </a:lnTo>
                  <a:lnTo>
                    <a:pt x="253" y="11"/>
                  </a:lnTo>
                  <a:lnTo>
                    <a:pt x="220" y="8"/>
                  </a:lnTo>
                  <a:lnTo>
                    <a:pt x="215" y="1"/>
                  </a:lnTo>
                  <a:lnTo>
                    <a:pt x="206" y="0"/>
                  </a:lnTo>
                  <a:lnTo>
                    <a:pt x="190" y="3"/>
                  </a:lnTo>
                  <a:lnTo>
                    <a:pt x="177" y="1"/>
                  </a:lnTo>
                  <a:lnTo>
                    <a:pt x="176" y="8"/>
                  </a:lnTo>
                  <a:lnTo>
                    <a:pt x="146" y="10"/>
                  </a:lnTo>
                  <a:lnTo>
                    <a:pt x="143" y="16"/>
                  </a:lnTo>
                  <a:lnTo>
                    <a:pt x="119" y="19"/>
                  </a:lnTo>
                  <a:lnTo>
                    <a:pt x="114" y="8"/>
                  </a:lnTo>
                  <a:lnTo>
                    <a:pt x="104" y="5"/>
                  </a:lnTo>
                  <a:lnTo>
                    <a:pt x="98" y="14"/>
                  </a:lnTo>
                  <a:lnTo>
                    <a:pt x="91" y="17"/>
                  </a:lnTo>
                  <a:lnTo>
                    <a:pt x="86" y="21"/>
                  </a:lnTo>
                  <a:lnTo>
                    <a:pt x="95" y="25"/>
                  </a:lnTo>
                  <a:lnTo>
                    <a:pt x="91" y="43"/>
                  </a:lnTo>
                  <a:lnTo>
                    <a:pt x="87" y="47"/>
                  </a:lnTo>
                  <a:lnTo>
                    <a:pt x="86" y="92"/>
                  </a:lnTo>
                  <a:lnTo>
                    <a:pt x="82" y="98"/>
                  </a:lnTo>
                  <a:lnTo>
                    <a:pt x="76" y="105"/>
                  </a:lnTo>
                  <a:lnTo>
                    <a:pt x="75" y="125"/>
                  </a:lnTo>
                  <a:lnTo>
                    <a:pt x="63" y="125"/>
                  </a:lnTo>
                  <a:lnTo>
                    <a:pt x="62" y="149"/>
                  </a:lnTo>
                  <a:lnTo>
                    <a:pt x="47" y="155"/>
                  </a:lnTo>
                  <a:lnTo>
                    <a:pt x="43" y="160"/>
                  </a:lnTo>
                  <a:lnTo>
                    <a:pt x="31" y="160"/>
                  </a:lnTo>
                  <a:lnTo>
                    <a:pt x="25" y="156"/>
                  </a:lnTo>
                  <a:lnTo>
                    <a:pt x="14" y="160"/>
                  </a:lnTo>
                  <a:lnTo>
                    <a:pt x="7" y="163"/>
                  </a:lnTo>
                  <a:lnTo>
                    <a:pt x="1" y="165"/>
                  </a:lnTo>
                  <a:lnTo>
                    <a:pt x="4" y="17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Freeform 214">
              <a:extLst>
                <a:ext uri="{FF2B5EF4-FFF2-40B4-BE49-F238E27FC236}">
                  <a16:creationId xmlns:a16="http://schemas.microsoft.com/office/drawing/2014/main" id="{DE825AEB-54BC-4B98-8E2A-9C83364BA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03" y="4210237"/>
              <a:ext cx="240143" cy="271134"/>
            </a:xfrm>
            <a:custGeom>
              <a:avLst/>
              <a:gdLst>
                <a:gd name="T0" fmla="*/ 8 w 180"/>
                <a:gd name="T1" fmla="*/ 3 h 203"/>
                <a:gd name="T2" fmla="*/ 14 w 180"/>
                <a:gd name="T3" fmla="*/ 5 h 203"/>
                <a:gd name="T4" fmla="*/ 35 w 180"/>
                <a:gd name="T5" fmla="*/ 6 h 203"/>
                <a:gd name="T6" fmla="*/ 50 w 180"/>
                <a:gd name="T7" fmla="*/ 0 h 203"/>
                <a:gd name="T8" fmla="*/ 76 w 180"/>
                <a:gd name="T9" fmla="*/ 3 h 203"/>
                <a:gd name="T10" fmla="*/ 82 w 180"/>
                <a:gd name="T11" fmla="*/ 28 h 203"/>
                <a:gd name="T12" fmla="*/ 89 w 180"/>
                <a:gd name="T13" fmla="*/ 30 h 203"/>
                <a:gd name="T14" fmla="*/ 90 w 180"/>
                <a:gd name="T15" fmla="*/ 39 h 203"/>
                <a:gd name="T16" fmla="*/ 116 w 180"/>
                <a:gd name="T17" fmla="*/ 39 h 203"/>
                <a:gd name="T18" fmla="*/ 117 w 180"/>
                <a:gd name="T19" fmla="*/ 23 h 203"/>
                <a:gd name="T20" fmla="*/ 123 w 180"/>
                <a:gd name="T21" fmla="*/ 17 h 203"/>
                <a:gd name="T22" fmla="*/ 131 w 180"/>
                <a:gd name="T23" fmla="*/ 35 h 203"/>
                <a:gd name="T24" fmla="*/ 137 w 180"/>
                <a:gd name="T25" fmla="*/ 30 h 203"/>
                <a:gd name="T26" fmla="*/ 146 w 180"/>
                <a:gd name="T27" fmla="*/ 28 h 203"/>
                <a:gd name="T28" fmla="*/ 152 w 180"/>
                <a:gd name="T29" fmla="*/ 37 h 203"/>
                <a:gd name="T30" fmla="*/ 153 w 180"/>
                <a:gd name="T31" fmla="*/ 69 h 203"/>
                <a:gd name="T32" fmla="*/ 153 w 180"/>
                <a:gd name="T33" fmla="*/ 81 h 203"/>
                <a:gd name="T34" fmla="*/ 162 w 180"/>
                <a:gd name="T35" fmla="*/ 88 h 203"/>
                <a:gd name="T36" fmla="*/ 179 w 180"/>
                <a:gd name="T37" fmla="*/ 88 h 203"/>
                <a:gd name="T38" fmla="*/ 176 w 180"/>
                <a:gd name="T39" fmla="*/ 122 h 203"/>
                <a:gd name="T40" fmla="*/ 164 w 180"/>
                <a:gd name="T41" fmla="*/ 122 h 203"/>
                <a:gd name="T42" fmla="*/ 159 w 180"/>
                <a:gd name="T43" fmla="*/ 113 h 203"/>
                <a:gd name="T44" fmla="*/ 153 w 180"/>
                <a:gd name="T45" fmla="*/ 114 h 203"/>
                <a:gd name="T46" fmla="*/ 153 w 180"/>
                <a:gd name="T47" fmla="*/ 122 h 203"/>
                <a:gd name="T48" fmla="*/ 143 w 180"/>
                <a:gd name="T49" fmla="*/ 123 h 203"/>
                <a:gd name="T50" fmla="*/ 142 w 180"/>
                <a:gd name="T51" fmla="*/ 162 h 203"/>
                <a:gd name="T52" fmla="*/ 144 w 180"/>
                <a:gd name="T53" fmla="*/ 173 h 203"/>
                <a:gd name="T54" fmla="*/ 155 w 180"/>
                <a:gd name="T55" fmla="*/ 188 h 203"/>
                <a:gd name="T56" fmla="*/ 156 w 180"/>
                <a:gd name="T57" fmla="*/ 195 h 203"/>
                <a:gd name="T58" fmla="*/ 138 w 180"/>
                <a:gd name="T59" fmla="*/ 202 h 203"/>
                <a:gd name="T60" fmla="*/ 127 w 180"/>
                <a:gd name="T61" fmla="*/ 200 h 203"/>
                <a:gd name="T62" fmla="*/ 97 w 180"/>
                <a:gd name="T63" fmla="*/ 196 h 203"/>
                <a:gd name="T64" fmla="*/ 92 w 180"/>
                <a:gd name="T65" fmla="*/ 188 h 203"/>
                <a:gd name="T66" fmla="*/ 55 w 180"/>
                <a:gd name="T67" fmla="*/ 189 h 203"/>
                <a:gd name="T68" fmla="*/ 30 w 180"/>
                <a:gd name="T69" fmla="*/ 187 h 203"/>
                <a:gd name="T70" fmla="*/ 14 w 180"/>
                <a:gd name="T71" fmla="*/ 180 h 203"/>
                <a:gd name="T72" fmla="*/ 0 w 180"/>
                <a:gd name="T73" fmla="*/ 186 h 203"/>
                <a:gd name="T74" fmla="*/ 0 w 180"/>
                <a:gd name="T75" fmla="*/ 162 h 203"/>
                <a:gd name="T76" fmla="*/ 16 w 180"/>
                <a:gd name="T77" fmla="*/ 133 h 203"/>
                <a:gd name="T78" fmla="*/ 24 w 180"/>
                <a:gd name="T79" fmla="*/ 114 h 203"/>
                <a:gd name="T80" fmla="*/ 25 w 180"/>
                <a:gd name="T81" fmla="*/ 110 h 203"/>
                <a:gd name="T82" fmla="*/ 32 w 180"/>
                <a:gd name="T83" fmla="*/ 108 h 203"/>
                <a:gd name="T84" fmla="*/ 35 w 180"/>
                <a:gd name="T85" fmla="*/ 93 h 203"/>
                <a:gd name="T86" fmla="*/ 26 w 180"/>
                <a:gd name="T87" fmla="*/ 78 h 203"/>
                <a:gd name="T88" fmla="*/ 23 w 180"/>
                <a:gd name="T89" fmla="*/ 59 h 203"/>
                <a:gd name="T90" fmla="*/ 21 w 180"/>
                <a:gd name="T91" fmla="*/ 39 h 203"/>
                <a:gd name="T92" fmla="*/ 14 w 180"/>
                <a:gd name="T93" fmla="*/ 34 h 203"/>
                <a:gd name="T94" fmla="*/ 14 w 180"/>
                <a:gd name="T95" fmla="*/ 12 h 203"/>
                <a:gd name="T96" fmla="*/ 5 w 180"/>
                <a:gd name="T97" fmla="*/ 12 h 203"/>
                <a:gd name="T98" fmla="*/ 8 w 180"/>
                <a:gd name="T99" fmla="*/ 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0" h="203">
                  <a:moveTo>
                    <a:pt x="8" y="3"/>
                  </a:moveTo>
                  <a:lnTo>
                    <a:pt x="14" y="5"/>
                  </a:lnTo>
                  <a:lnTo>
                    <a:pt x="35" y="6"/>
                  </a:lnTo>
                  <a:lnTo>
                    <a:pt x="50" y="0"/>
                  </a:lnTo>
                  <a:lnTo>
                    <a:pt x="76" y="3"/>
                  </a:lnTo>
                  <a:lnTo>
                    <a:pt x="82" y="28"/>
                  </a:lnTo>
                  <a:lnTo>
                    <a:pt x="89" y="30"/>
                  </a:lnTo>
                  <a:lnTo>
                    <a:pt x="90" y="39"/>
                  </a:lnTo>
                  <a:lnTo>
                    <a:pt x="116" y="39"/>
                  </a:lnTo>
                  <a:lnTo>
                    <a:pt x="117" y="23"/>
                  </a:lnTo>
                  <a:lnTo>
                    <a:pt x="123" y="17"/>
                  </a:lnTo>
                  <a:lnTo>
                    <a:pt x="131" y="35"/>
                  </a:lnTo>
                  <a:lnTo>
                    <a:pt x="137" y="30"/>
                  </a:lnTo>
                  <a:lnTo>
                    <a:pt x="146" y="28"/>
                  </a:lnTo>
                  <a:lnTo>
                    <a:pt x="152" y="37"/>
                  </a:lnTo>
                  <a:lnTo>
                    <a:pt x="153" y="69"/>
                  </a:lnTo>
                  <a:lnTo>
                    <a:pt x="153" y="81"/>
                  </a:lnTo>
                  <a:lnTo>
                    <a:pt x="162" y="88"/>
                  </a:lnTo>
                  <a:lnTo>
                    <a:pt x="179" y="88"/>
                  </a:lnTo>
                  <a:lnTo>
                    <a:pt x="176" y="122"/>
                  </a:lnTo>
                  <a:lnTo>
                    <a:pt x="164" y="122"/>
                  </a:lnTo>
                  <a:lnTo>
                    <a:pt x="159" y="113"/>
                  </a:lnTo>
                  <a:lnTo>
                    <a:pt x="153" y="114"/>
                  </a:lnTo>
                  <a:lnTo>
                    <a:pt x="153" y="122"/>
                  </a:lnTo>
                  <a:lnTo>
                    <a:pt x="143" y="123"/>
                  </a:lnTo>
                  <a:lnTo>
                    <a:pt x="142" y="162"/>
                  </a:lnTo>
                  <a:lnTo>
                    <a:pt x="144" y="173"/>
                  </a:lnTo>
                  <a:lnTo>
                    <a:pt x="155" y="188"/>
                  </a:lnTo>
                  <a:lnTo>
                    <a:pt x="156" y="195"/>
                  </a:lnTo>
                  <a:lnTo>
                    <a:pt x="138" y="202"/>
                  </a:lnTo>
                  <a:lnTo>
                    <a:pt x="127" y="200"/>
                  </a:lnTo>
                  <a:lnTo>
                    <a:pt x="97" y="196"/>
                  </a:lnTo>
                  <a:lnTo>
                    <a:pt x="92" y="188"/>
                  </a:lnTo>
                  <a:lnTo>
                    <a:pt x="55" y="189"/>
                  </a:lnTo>
                  <a:lnTo>
                    <a:pt x="30" y="187"/>
                  </a:lnTo>
                  <a:lnTo>
                    <a:pt x="14" y="180"/>
                  </a:lnTo>
                  <a:lnTo>
                    <a:pt x="0" y="186"/>
                  </a:lnTo>
                  <a:lnTo>
                    <a:pt x="0" y="162"/>
                  </a:lnTo>
                  <a:lnTo>
                    <a:pt x="16" y="133"/>
                  </a:lnTo>
                  <a:lnTo>
                    <a:pt x="24" y="114"/>
                  </a:lnTo>
                  <a:lnTo>
                    <a:pt x="25" y="110"/>
                  </a:lnTo>
                  <a:lnTo>
                    <a:pt x="32" y="108"/>
                  </a:lnTo>
                  <a:lnTo>
                    <a:pt x="35" y="93"/>
                  </a:lnTo>
                  <a:lnTo>
                    <a:pt x="26" y="78"/>
                  </a:lnTo>
                  <a:lnTo>
                    <a:pt x="23" y="59"/>
                  </a:lnTo>
                  <a:lnTo>
                    <a:pt x="21" y="39"/>
                  </a:lnTo>
                  <a:lnTo>
                    <a:pt x="14" y="34"/>
                  </a:lnTo>
                  <a:lnTo>
                    <a:pt x="14" y="12"/>
                  </a:lnTo>
                  <a:lnTo>
                    <a:pt x="5" y="12"/>
                  </a:lnTo>
                  <a:lnTo>
                    <a:pt x="8" y="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" name="Freeform 215">
              <a:extLst>
                <a:ext uri="{FF2B5EF4-FFF2-40B4-BE49-F238E27FC236}">
                  <a16:creationId xmlns:a16="http://schemas.microsoft.com/office/drawing/2014/main" id="{B4FD8490-CF64-4AC8-B2FF-5AA60BF34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6614" y="3979536"/>
              <a:ext cx="155736" cy="199783"/>
            </a:xfrm>
            <a:custGeom>
              <a:avLst/>
              <a:gdLst>
                <a:gd name="T0" fmla="*/ 83 w 116"/>
                <a:gd name="T1" fmla="*/ 150 h 151"/>
                <a:gd name="T2" fmla="*/ 60 w 116"/>
                <a:gd name="T3" fmla="*/ 138 h 151"/>
                <a:gd name="T4" fmla="*/ 60 w 116"/>
                <a:gd name="T5" fmla="*/ 126 h 151"/>
                <a:gd name="T6" fmla="*/ 44 w 116"/>
                <a:gd name="T7" fmla="*/ 121 h 151"/>
                <a:gd name="T8" fmla="*/ 15 w 116"/>
                <a:gd name="T9" fmla="*/ 98 h 151"/>
                <a:gd name="T10" fmla="*/ 4 w 116"/>
                <a:gd name="T11" fmla="*/ 98 h 151"/>
                <a:gd name="T12" fmla="*/ 0 w 116"/>
                <a:gd name="T13" fmla="*/ 88 h 151"/>
                <a:gd name="T14" fmla="*/ 3 w 116"/>
                <a:gd name="T15" fmla="*/ 72 h 151"/>
                <a:gd name="T16" fmla="*/ 11 w 116"/>
                <a:gd name="T17" fmla="*/ 56 h 151"/>
                <a:gd name="T18" fmla="*/ 11 w 116"/>
                <a:gd name="T19" fmla="*/ 29 h 151"/>
                <a:gd name="T20" fmla="*/ 3 w 116"/>
                <a:gd name="T21" fmla="*/ 14 h 151"/>
                <a:gd name="T22" fmla="*/ 23 w 116"/>
                <a:gd name="T23" fmla="*/ 0 h 151"/>
                <a:gd name="T24" fmla="*/ 37 w 116"/>
                <a:gd name="T25" fmla="*/ 3 h 151"/>
                <a:gd name="T26" fmla="*/ 51 w 116"/>
                <a:gd name="T27" fmla="*/ 13 h 151"/>
                <a:gd name="T28" fmla="*/ 53 w 116"/>
                <a:gd name="T29" fmla="*/ 23 h 151"/>
                <a:gd name="T30" fmla="*/ 84 w 116"/>
                <a:gd name="T31" fmla="*/ 20 h 151"/>
                <a:gd name="T32" fmla="*/ 84 w 116"/>
                <a:gd name="T33" fmla="*/ 14 h 151"/>
                <a:gd name="T34" fmla="*/ 104 w 116"/>
                <a:gd name="T35" fmla="*/ 13 h 151"/>
                <a:gd name="T36" fmla="*/ 108 w 116"/>
                <a:gd name="T37" fmla="*/ 19 h 151"/>
                <a:gd name="T38" fmla="*/ 115 w 116"/>
                <a:gd name="T39" fmla="*/ 23 h 151"/>
                <a:gd name="T40" fmla="*/ 107 w 116"/>
                <a:gd name="T41" fmla="*/ 29 h 151"/>
                <a:gd name="T42" fmla="*/ 103 w 116"/>
                <a:gd name="T43" fmla="*/ 39 h 151"/>
                <a:gd name="T44" fmla="*/ 106 w 116"/>
                <a:gd name="T45" fmla="*/ 102 h 151"/>
                <a:gd name="T46" fmla="*/ 112 w 116"/>
                <a:gd name="T47" fmla="*/ 105 h 151"/>
                <a:gd name="T48" fmla="*/ 106 w 116"/>
                <a:gd name="T49" fmla="*/ 111 h 151"/>
                <a:gd name="T50" fmla="*/ 101 w 116"/>
                <a:gd name="T51" fmla="*/ 121 h 151"/>
                <a:gd name="T52" fmla="*/ 90 w 116"/>
                <a:gd name="T53" fmla="*/ 131 h 151"/>
                <a:gd name="T54" fmla="*/ 88 w 116"/>
                <a:gd name="T55" fmla="*/ 140 h 151"/>
                <a:gd name="T56" fmla="*/ 83 w 116"/>
                <a:gd name="T57" fmla="*/ 15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6" h="151">
                  <a:moveTo>
                    <a:pt x="83" y="150"/>
                  </a:moveTo>
                  <a:lnTo>
                    <a:pt x="60" y="138"/>
                  </a:lnTo>
                  <a:lnTo>
                    <a:pt x="60" y="126"/>
                  </a:lnTo>
                  <a:lnTo>
                    <a:pt x="44" y="121"/>
                  </a:lnTo>
                  <a:lnTo>
                    <a:pt x="15" y="98"/>
                  </a:lnTo>
                  <a:lnTo>
                    <a:pt x="4" y="98"/>
                  </a:lnTo>
                  <a:lnTo>
                    <a:pt x="0" y="88"/>
                  </a:lnTo>
                  <a:lnTo>
                    <a:pt x="3" y="72"/>
                  </a:lnTo>
                  <a:lnTo>
                    <a:pt x="11" y="56"/>
                  </a:lnTo>
                  <a:lnTo>
                    <a:pt x="11" y="29"/>
                  </a:lnTo>
                  <a:lnTo>
                    <a:pt x="3" y="14"/>
                  </a:lnTo>
                  <a:lnTo>
                    <a:pt x="23" y="0"/>
                  </a:lnTo>
                  <a:lnTo>
                    <a:pt x="37" y="3"/>
                  </a:lnTo>
                  <a:lnTo>
                    <a:pt x="51" y="13"/>
                  </a:lnTo>
                  <a:lnTo>
                    <a:pt x="53" y="23"/>
                  </a:lnTo>
                  <a:lnTo>
                    <a:pt x="84" y="20"/>
                  </a:lnTo>
                  <a:lnTo>
                    <a:pt x="84" y="14"/>
                  </a:lnTo>
                  <a:lnTo>
                    <a:pt x="104" y="13"/>
                  </a:lnTo>
                  <a:lnTo>
                    <a:pt x="108" y="19"/>
                  </a:lnTo>
                  <a:lnTo>
                    <a:pt x="115" y="23"/>
                  </a:lnTo>
                  <a:lnTo>
                    <a:pt x="107" y="29"/>
                  </a:lnTo>
                  <a:lnTo>
                    <a:pt x="103" y="39"/>
                  </a:lnTo>
                  <a:lnTo>
                    <a:pt x="106" y="102"/>
                  </a:lnTo>
                  <a:lnTo>
                    <a:pt x="112" y="105"/>
                  </a:lnTo>
                  <a:lnTo>
                    <a:pt x="106" y="111"/>
                  </a:lnTo>
                  <a:lnTo>
                    <a:pt x="101" y="121"/>
                  </a:lnTo>
                  <a:lnTo>
                    <a:pt x="90" y="131"/>
                  </a:lnTo>
                  <a:lnTo>
                    <a:pt x="88" y="140"/>
                  </a:lnTo>
                  <a:lnTo>
                    <a:pt x="83" y="15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" name="Freeform 216">
              <a:extLst>
                <a:ext uri="{FF2B5EF4-FFF2-40B4-BE49-F238E27FC236}">
                  <a16:creationId xmlns:a16="http://schemas.microsoft.com/office/drawing/2014/main" id="{7C073A2D-B7D6-4C99-B994-851B945DE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348" y="3641808"/>
              <a:ext cx="272241" cy="366268"/>
            </a:xfrm>
            <a:custGeom>
              <a:avLst/>
              <a:gdLst>
                <a:gd name="T0" fmla="*/ 126 w 204"/>
                <a:gd name="T1" fmla="*/ 275 h 276"/>
                <a:gd name="T2" fmla="*/ 119 w 204"/>
                <a:gd name="T3" fmla="*/ 271 h 276"/>
                <a:gd name="T4" fmla="*/ 115 w 204"/>
                <a:gd name="T5" fmla="*/ 265 h 276"/>
                <a:gd name="T6" fmla="*/ 96 w 204"/>
                <a:gd name="T7" fmla="*/ 267 h 276"/>
                <a:gd name="T8" fmla="*/ 96 w 204"/>
                <a:gd name="T9" fmla="*/ 272 h 276"/>
                <a:gd name="T10" fmla="*/ 64 w 204"/>
                <a:gd name="T11" fmla="*/ 275 h 276"/>
                <a:gd name="T12" fmla="*/ 63 w 204"/>
                <a:gd name="T13" fmla="*/ 265 h 276"/>
                <a:gd name="T14" fmla="*/ 49 w 204"/>
                <a:gd name="T15" fmla="*/ 256 h 276"/>
                <a:gd name="T16" fmla="*/ 35 w 204"/>
                <a:gd name="T17" fmla="*/ 252 h 276"/>
                <a:gd name="T18" fmla="*/ 35 w 204"/>
                <a:gd name="T19" fmla="*/ 243 h 276"/>
                <a:gd name="T20" fmla="*/ 28 w 204"/>
                <a:gd name="T21" fmla="*/ 231 h 276"/>
                <a:gd name="T22" fmla="*/ 24 w 204"/>
                <a:gd name="T23" fmla="*/ 228 h 276"/>
                <a:gd name="T24" fmla="*/ 16 w 204"/>
                <a:gd name="T25" fmla="*/ 223 h 276"/>
                <a:gd name="T26" fmla="*/ 16 w 204"/>
                <a:gd name="T27" fmla="*/ 211 h 276"/>
                <a:gd name="T28" fmla="*/ 8 w 204"/>
                <a:gd name="T29" fmla="*/ 209 h 276"/>
                <a:gd name="T30" fmla="*/ 0 w 204"/>
                <a:gd name="T31" fmla="*/ 195 h 276"/>
                <a:gd name="T32" fmla="*/ 15 w 204"/>
                <a:gd name="T33" fmla="*/ 194 h 276"/>
                <a:gd name="T34" fmla="*/ 19 w 204"/>
                <a:gd name="T35" fmla="*/ 162 h 276"/>
                <a:gd name="T36" fmla="*/ 30 w 204"/>
                <a:gd name="T37" fmla="*/ 161 h 276"/>
                <a:gd name="T38" fmla="*/ 33 w 204"/>
                <a:gd name="T39" fmla="*/ 128 h 276"/>
                <a:gd name="T40" fmla="*/ 52 w 204"/>
                <a:gd name="T41" fmla="*/ 124 h 276"/>
                <a:gd name="T42" fmla="*/ 49 w 204"/>
                <a:gd name="T43" fmla="*/ 85 h 276"/>
                <a:gd name="T44" fmla="*/ 39 w 204"/>
                <a:gd name="T45" fmla="*/ 82 h 276"/>
                <a:gd name="T46" fmla="*/ 40 w 204"/>
                <a:gd name="T47" fmla="*/ 71 h 276"/>
                <a:gd name="T48" fmla="*/ 52 w 204"/>
                <a:gd name="T49" fmla="*/ 72 h 276"/>
                <a:gd name="T50" fmla="*/ 52 w 204"/>
                <a:gd name="T51" fmla="*/ 60 h 276"/>
                <a:gd name="T52" fmla="*/ 46 w 204"/>
                <a:gd name="T53" fmla="*/ 46 h 276"/>
                <a:gd name="T54" fmla="*/ 45 w 204"/>
                <a:gd name="T55" fmla="*/ 27 h 276"/>
                <a:gd name="T56" fmla="*/ 55 w 204"/>
                <a:gd name="T57" fmla="*/ 0 h 276"/>
                <a:gd name="T58" fmla="*/ 60 w 204"/>
                <a:gd name="T59" fmla="*/ 12 h 276"/>
                <a:gd name="T60" fmla="*/ 68 w 204"/>
                <a:gd name="T61" fmla="*/ 25 h 276"/>
                <a:gd name="T62" fmla="*/ 74 w 204"/>
                <a:gd name="T63" fmla="*/ 34 h 276"/>
                <a:gd name="T64" fmla="*/ 84 w 204"/>
                <a:gd name="T65" fmla="*/ 52 h 276"/>
                <a:gd name="T66" fmla="*/ 90 w 204"/>
                <a:gd name="T67" fmla="*/ 63 h 276"/>
                <a:gd name="T68" fmla="*/ 91 w 204"/>
                <a:gd name="T69" fmla="*/ 76 h 276"/>
                <a:gd name="T70" fmla="*/ 108 w 204"/>
                <a:gd name="T71" fmla="*/ 81 h 276"/>
                <a:gd name="T72" fmla="*/ 116 w 204"/>
                <a:gd name="T73" fmla="*/ 100 h 276"/>
                <a:gd name="T74" fmla="*/ 127 w 204"/>
                <a:gd name="T75" fmla="*/ 121 h 276"/>
                <a:gd name="T76" fmla="*/ 123 w 204"/>
                <a:gd name="T77" fmla="*/ 132 h 276"/>
                <a:gd name="T78" fmla="*/ 121 w 204"/>
                <a:gd name="T79" fmla="*/ 159 h 276"/>
                <a:gd name="T80" fmla="*/ 137 w 204"/>
                <a:gd name="T81" fmla="*/ 162 h 276"/>
                <a:gd name="T82" fmla="*/ 148 w 204"/>
                <a:gd name="T83" fmla="*/ 172 h 276"/>
                <a:gd name="T84" fmla="*/ 173 w 204"/>
                <a:gd name="T85" fmla="*/ 195 h 276"/>
                <a:gd name="T86" fmla="*/ 189 w 204"/>
                <a:gd name="T87" fmla="*/ 195 h 276"/>
                <a:gd name="T88" fmla="*/ 203 w 204"/>
                <a:gd name="T89" fmla="*/ 208 h 276"/>
                <a:gd name="T90" fmla="*/ 189 w 204"/>
                <a:gd name="T91" fmla="*/ 220 h 276"/>
                <a:gd name="T92" fmla="*/ 185 w 204"/>
                <a:gd name="T93" fmla="*/ 240 h 276"/>
                <a:gd name="T94" fmla="*/ 171 w 204"/>
                <a:gd name="T95" fmla="*/ 256 h 276"/>
                <a:gd name="T96" fmla="*/ 151 w 204"/>
                <a:gd name="T97" fmla="*/ 260 h 276"/>
                <a:gd name="T98" fmla="*/ 137 w 204"/>
                <a:gd name="T99" fmla="*/ 260 h 276"/>
                <a:gd name="T100" fmla="*/ 126 w 204"/>
                <a:gd name="T101" fmla="*/ 275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" h="276">
                  <a:moveTo>
                    <a:pt x="126" y="275"/>
                  </a:moveTo>
                  <a:lnTo>
                    <a:pt x="119" y="271"/>
                  </a:lnTo>
                  <a:lnTo>
                    <a:pt x="115" y="265"/>
                  </a:lnTo>
                  <a:lnTo>
                    <a:pt x="96" y="267"/>
                  </a:lnTo>
                  <a:lnTo>
                    <a:pt x="96" y="272"/>
                  </a:lnTo>
                  <a:lnTo>
                    <a:pt x="64" y="275"/>
                  </a:lnTo>
                  <a:lnTo>
                    <a:pt x="63" y="265"/>
                  </a:lnTo>
                  <a:lnTo>
                    <a:pt x="49" y="256"/>
                  </a:lnTo>
                  <a:lnTo>
                    <a:pt x="35" y="252"/>
                  </a:lnTo>
                  <a:lnTo>
                    <a:pt x="35" y="243"/>
                  </a:lnTo>
                  <a:lnTo>
                    <a:pt x="28" y="231"/>
                  </a:lnTo>
                  <a:lnTo>
                    <a:pt x="24" y="228"/>
                  </a:lnTo>
                  <a:lnTo>
                    <a:pt x="16" y="223"/>
                  </a:lnTo>
                  <a:lnTo>
                    <a:pt x="16" y="211"/>
                  </a:lnTo>
                  <a:lnTo>
                    <a:pt x="8" y="209"/>
                  </a:lnTo>
                  <a:lnTo>
                    <a:pt x="0" y="195"/>
                  </a:lnTo>
                  <a:lnTo>
                    <a:pt x="15" y="194"/>
                  </a:lnTo>
                  <a:lnTo>
                    <a:pt x="19" y="162"/>
                  </a:lnTo>
                  <a:lnTo>
                    <a:pt x="30" y="161"/>
                  </a:lnTo>
                  <a:lnTo>
                    <a:pt x="33" y="128"/>
                  </a:lnTo>
                  <a:lnTo>
                    <a:pt x="52" y="124"/>
                  </a:lnTo>
                  <a:lnTo>
                    <a:pt x="49" y="85"/>
                  </a:lnTo>
                  <a:lnTo>
                    <a:pt x="39" y="82"/>
                  </a:lnTo>
                  <a:lnTo>
                    <a:pt x="40" y="71"/>
                  </a:lnTo>
                  <a:lnTo>
                    <a:pt x="52" y="72"/>
                  </a:lnTo>
                  <a:lnTo>
                    <a:pt x="52" y="60"/>
                  </a:lnTo>
                  <a:lnTo>
                    <a:pt x="46" y="46"/>
                  </a:lnTo>
                  <a:lnTo>
                    <a:pt x="45" y="27"/>
                  </a:lnTo>
                  <a:lnTo>
                    <a:pt x="55" y="0"/>
                  </a:lnTo>
                  <a:lnTo>
                    <a:pt x="60" y="12"/>
                  </a:lnTo>
                  <a:lnTo>
                    <a:pt x="68" y="25"/>
                  </a:lnTo>
                  <a:lnTo>
                    <a:pt x="74" y="34"/>
                  </a:lnTo>
                  <a:lnTo>
                    <a:pt x="84" y="52"/>
                  </a:lnTo>
                  <a:lnTo>
                    <a:pt x="90" y="63"/>
                  </a:lnTo>
                  <a:lnTo>
                    <a:pt x="91" y="76"/>
                  </a:lnTo>
                  <a:lnTo>
                    <a:pt x="108" y="81"/>
                  </a:lnTo>
                  <a:lnTo>
                    <a:pt x="116" y="100"/>
                  </a:lnTo>
                  <a:lnTo>
                    <a:pt x="127" y="121"/>
                  </a:lnTo>
                  <a:lnTo>
                    <a:pt x="123" y="132"/>
                  </a:lnTo>
                  <a:lnTo>
                    <a:pt x="121" y="159"/>
                  </a:lnTo>
                  <a:lnTo>
                    <a:pt x="137" y="162"/>
                  </a:lnTo>
                  <a:lnTo>
                    <a:pt x="148" y="172"/>
                  </a:lnTo>
                  <a:lnTo>
                    <a:pt x="173" y="195"/>
                  </a:lnTo>
                  <a:lnTo>
                    <a:pt x="189" y="195"/>
                  </a:lnTo>
                  <a:lnTo>
                    <a:pt x="203" y="208"/>
                  </a:lnTo>
                  <a:lnTo>
                    <a:pt x="189" y="220"/>
                  </a:lnTo>
                  <a:lnTo>
                    <a:pt x="185" y="240"/>
                  </a:lnTo>
                  <a:lnTo>
                    <a:pt x="171" y="256"/>
                  </a:lnTo>
                  <a:lnTo>
                    <a:pt x="151" y="260"/>
                  </a:lnTo>
                  <a:lnTo>
                    <a:pt x="137" y="260"/>
                  </a:lnTo>
                  <a:lnTo>
                    <a:pt x="126" y="275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Freeform 217">
              <a:extLst>
                <a:ext uri="{FF2B5EF4-FFF2-40B4-BE49-F238E27FC236}">
                  <a16:creationId xmlns:a16="http://schemas.microsoft.com/office/drawing/2014/main" id="{5BB3B4BA-4485-48D7-9318-3DF9B119A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518" y="3813050"/>
              <a:ext cx="206856" cy="307998"/>
            </a:xfrm>
            <a:custGeom>
              <a:avLst/>
              <a:gdLst>
                <a:gd name="T0" fmla="*/ 23 w 155"/>
                <a:gd name="T1" fmla="*/ 33 h 231"/>
                <a:gd name="T2" fmla="*/ 34 w 155"/>
                <a:gd name="T3" fmla="*/ 43 h 231"/>
                <a:gd name="T4" fmla="*/ 58 w 155"/>
                <a:gd name="T5" fmla="*/ 67 h 231"/>
                <a:gd name="T6" fmla="*/ 75 w 155"/>
                <a:gd name="T7" fmla="*/ 66 h 231"/>
                <a:gd name="T8" fmla="*/ 89 w 155"/>
                <a:gd name="T9" fmla="*/ 80 h 231"/>
                <a:gd name="T10" fmla="*/ 74 w 155"/>
                <a:gd name="T11" fmla="*/ 92 h 231"/>
                <a:gd name="T12" fmla="*/ 71 w 155"/>
                <a:gd name="T13" fmla="*/ 112 h 231"/>
                <a:gd name="T14" fmla="*/ 57 w 155"/>
                <a:gd name="T15" fmla="*/ 127 h 231"/>
                <a:gd name="T16" fmla="*/ 37 w 155"/>
                <a:gd name="T17" fmla="*/ 132 h 231"/>
                <a:gd name="T18" fmla="*/ 23 w 155"/>
                <a:gd name="T19" fmla="*/ 132 h 231"/>
                <a:gd name="T20" fmla="*/ 12 w 155"/>
                <a:gd name="T21" fmla="*/ 147 h 231"/>
                <a:gd name="T22" fmla="*/ 4 w 155"/>
                <a:gd name="T23" fmla="*/ 154 h 231"/>
                <a:gd name="T24" fmla="*/ 0 w 155"/>
                <a:gd name="T25" fmla="*/ 163 h 231"/>
                <a:gd name="T26" fmla="*/ 3 w 155"/>
                <a:gd name="T27" fmla="*/ 227 h 231"/>
                <a:gd name="T28" fmla="*/ 8 w 155"/>
                <a:gd name="T29" fmla="*/ 230 h 231"/>
                <a:gd name="T30" fmla="*/ 19 w 155"/>
                <a:gd name="T31" fmla="*/ 216 h 231"/>
                <a:gd name="T32" fmla="*/ 28 w 155"/>
                <a:gd name="T33" fmla="*/ 201 h 231"/>
                <a:gd name="T34" fmla="*/ 45 w 155"/>
                <a:gd name="T35" fmla="*/ 189 h 231"/>
                <a:gd name="T36" fmla="*/ 72 w 155"/>
                <a:gd name="T37" fmla="*/ 165 h 231"/>
                <a:gd name="T38" fmla="*/ 98 w 155"/>
                <a:gd name="T39" fmla="*/ 138 h 231"/>
                <a:gd name="T40" fmla="*/ 114 w 155"/>
                <a:gd name="T41" fmla="*/ 115 h 231"/>
                <a:gd name="T42" fmla="*/ 120 w 155"/>
                <a:gd name="T43" fmla="*/ 87 h 231"/>
                <a:gd name="T44" fmla="*/ 129 w 155"/>
                <a:gd name="T45" fmla="*/ 67 h 231"/>
                <a:gd name="T46" fmla="*/ 141 w 155"/>
                <a:gd name="T47" fmla="*/ 51 h 231"/>
                <a:gd name="T48" fmla="*/ 146 w 155"/>
                <a:gd name="T49" fmla="*/ 33 h 231"/>
                <a:gd name="T50" fmla="*/ 154 w 155"/>
                <a:gd name="T51" fmla="*/ 25 h 231"/>
                <a:gd name="T52" fmla="*/ 146 w 155"/>
                <a:gd name="T53" fmla="*/ 15 h 231"/>
                <a:gd name="T54" fmla="*/ 134 w 155"/>
                <a:gd name="T55" fmla="*/ 0 h 231"/>
                <a:gd name="T56" fmla="*/ 118 w 155"/>
                <a:gd name="T57" fmla="*/ 14 h 231"/>
                <a:gd name="T58" fmla="*/ 103 w 155"/>
                <a:gd name="T59" fmla="*/ 17 h 231"/>
                <a:gd name="T60" fmla="*/ 93 w 155"/>
                <a:gd name="T61" fmla="*/ 22 h 231"/>
                <a:gd name="T62" fmla="*/ 84 w 155"/>
                <a:gd name="T63" fmla="*/ 29 h 231"/>
                <a:gd name="T64" fmla="*/ 54 w 155"/>
                <a:gd name="T65" fmla="*/ 26 h 231"/>
                <a:gd name="T66" fmla="*/ 37 w 155"/>
                <a:gd name="T67" fmla="*/ 20 h 231"/>
                <a:gd name="T68" fmla="*/ 23 w 155"/>
                <a:gd name="T69" fmla="*/ 3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5" h="231">
                  <a:moveTo>
                    <a:pt x="23" y="33"/>
                  </a:moveTo>
                  <a:lnTo>
                    <a:pt x="34" y="43"/>
                  </a:lnTo>
                  <a:lnTo>
                    <a:pt x="58" y="67"/>
                  </a:lnTo>
                  <a:lnTo>
                    <a:pt x="75" y="66"/>
                  </a:lnTo>
                  <a:lnTo>
                    <a:pt x="89" y="80"/>
                  </a:lnTo>
                  <a:lnTo>
                    <a:pt x="74" y="92"/>
                  </a:lnTo>
                  <a:lnTo>
                    <a:pt x="71" y="112"/>
                  </a:lnTo>
                  <a:lnTo>
                    <a:pt x="57" y="127"/>
                  </a:lnTo>
                  <a:lnTo>
                    <a:pt x="37" y="132"/>
                  </a:lnTo>
                  <a:lnTo>
                    <a:pt x="23" y="132"/>
                  </a:lnTo>
                  <a:lnTo>
                    <a:pt x="12" y="147"/>
                  </a:lnTo>
                  <a:lnTo>
                    <a:pt x="4" y="154"/>
                  </a:lnTo>
                  <a:lnTo>
                    <a:pt x="0" y="163"/>
                  </a:lnTo>
                  <a:lnTo>
                    <a:pt x="3" y="227"/>
                  </a:lnTo>
                  <a:lnTo>
                    <a:pt x="8" y="230"/>
                  </a:lnTo>
                  <a:lnTo>
                    <a:pt x="19" y="216"/>
                  </a:lnTo>
                  <a:lnTo>
                    <a:pt x="28" y="201"/>
                  </a:lnTo>
                  <a:lnTo>
                    <a:pt x="45" y="189"/>
                  </a:lnTo>
                  <a:lnTo>
                    <a:pt x="72" y="165"/>
                  </a:lnTo>
                  <a:lnTo>
                    <a:pt x="98" y="138"/>
                  </a:lnTo>
                  <a:lnTo>
                    <a:pt x="114" y="115"/>
                  </a:lnTo>
                  <a:lnTo>
                    <a:pt x="120" y="87"/>
                  </a:lnTo>
                  <a:lnTo>
                    <a:pt x="129" y="67"/>
                  </a:lnTo>
                  <a:lnTo>
                    <a:pt x="141" y="51"/>
                  </a:lnTo>
                  <a:lnTo>
                    <a:pt x="146" y="33"/>
                  </a:lnTo>
                  <a:lnTo>
                    <a:pt x="154" y="25"/>
                  </a:lnTo>
                  <a:lnTo>
                    <a:pt x="146" y="15"/>
                  </a:lnTo>
                  <a:lnTo>
                    <a:pt x="134" y="0"/>
                  </a:lnTo>
                  <a:lnTo>
                    <a:pt x="118" y="14"/>
                  </a:lnTo>
                  <a:lnTo>
                    <a:pt x="103" y="17"/>
                  </a:lnTo>
                  <a:lnTo>
                    <a:pt x="93" y="22"/>
                  </a:lnTo>
                  <a:lnTo>
                    <a:pt x="84" y="29"/>
                  </a:lnTo>
                  <a:lnTo>
                    <a:pt x="54" y="26"/>
                  </a:lnTo>
                  <a:lnTo>
                    <a:pt x="37" y="20"/>
                  </a:lnTo>
                  <a:lnTo>
                    <a:pt x="23" y="3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1" name="Freeform 218">
              <a:extLst>
                <a:ext uri="{FF2B5EF4-FFF2-40B4-BE49-F238E27FC236}">
                  <a16:creationId xmlns:a16="http://schemas.microsoft.com/office/drawing/2014/main" id="{B6235765-897A-439E-93BE-712D5576B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8216" y="3332621"/>
              <a:ext cx="296018" cy="353187"/>
            </a:xfrm>
            <a:custGeom>
              <a:avLst/>
              <a:gdLst>
                <a:gd name="T0" fmla="*/ 28 w 221"/>
                <a:gd name="T1" fmla="*/ 2 h 264"/>
                <a:gd name="T2" fmla="*/ 40 w 221"/>
                <a:gd name="T3" fmla="*/ 8 h 264"/>
                <a:gd name="T4" fmla="*/ 48 w 221"/>
                <a:gd name="T5" fmla="*/ 9 h 264"/>
                <a:gd name="T6" fmla="*/ 81 w 221"/>
                <a:gd name="T7" fmla="*/ 15 h 264"/>
                <a:gd name="T8" fmla="*/ 85 w 221"/>
                <a:gd name="T9" fmla="*/ 27 h 264"/>
                <a:gd name="T10" fmla="*/ 108 w 221"/>
                <a:gd name="T11" fmla="*/ 31 h 264"/>
                <a:gd name="T12" fmla="*/ 109 w 221"/>
                <a:gd name="T13" fmla="*/ 38 h 264"/>
                <a:gd name="T14" fmla="*/ 129 w 221"/>
                <a:gd name="T15" fmla="*/ 42 h 264"/>
                <a:gd name="T16" fmla="*/ 142 w 221"/>
                <a:gd name="T17" fmla="*/ 48 h 264"/>
                <a:gd name="T18" fmla="*/ 146 w 221"/>
                <a:gd name="T19" fmla="*/ 41 h 264"/>
                <a:gd name="T20" fmla="*/ 146 w 221"/>
                <a:gd name="T21" fmla="*/ 20 h 264"/>
                <a:gd name="T22" fmla="*/ 152 w 221"/>
                <a:gd name="T23" fmla="*/ 14 h 264"/>
                <a:gd name="T24" fmla="*/ 158 w 221"/>
                <a:gd name="T25" fmla="*/ 5 h 264"/>
                <a:gd name="T26" fmla="*/ 164 w 221"/>
                <a:gd name="T27" fmla="*/ 0 h 264"/>
                <a:gd name="T28" fmla="*/ 179 w 221"/>
                <a:gd name="T29" fmla="*/ 1 h 264"/>
                <a:gd name="T30" fmla="*/ 187 w 221"/>
                <a:gd name="T31" fmla="*/ 9 h 264"/>
                <a:gd name="T32" fmla="*/ 195 w 221"/>
                <a:gd name="T33" fmla="*/ 16 h 264"/>
                <a:gd name="T34" fmla="*/ 208 w 221"/>
                <a:gd name="T35" fmla="*/ 16 h 264"/>
                <a:gd name="T36" fmla="*/ 220 w 221"/>
                <a:gd name="T37" fmla="*/ 20 h 264"/>
                <a:gd name="T38" fmla="*/ 219 w 221"/>
                <a:gd name="T39" fmla="*/ 34 h 264"/>
                <a:gd name="T40" fmla="*/ 219 w 221"/>
                <a:gd name="T41" fmla="*/ 210 h 264"/>
                <a:gd name="T42" fmla="*/ 218 w 221"/>
                <a:gd name="T43" fmla="*/ 234 h 264"/>
                <a:gd name="T44" fmla="*/ 208 w 221"/>
                <a:gd name="T45" fmla="*/ 237 h 264"/>
                <a:gd name="T46" fmla="*/ 211 w 221"/>
                <a:gd name="T47" fmla="*/ 263 h 264"/>
                <a:gd name="T48" fmla="*/ 201 w 221"/>
                <a:gd name="T49" fmla="*/ 261 h 264"/>
                <a:gd name="T50" fmla="*/ 177 w 221"/>
                <a:gd name="T51" fmla="*/ 243 h 264"/>
                <a:gd name="T52" fmla="*/ 168 w 221"/>
                <a:gd name="T53" fmla="*/ 238 h 264"/>
                <a:gd name="T54" fmla="*/ 146 w 221"/>
                <a:gd name="T55" fmla="*/ 227 h 264"/>
                <a:gd name="T56" fmla="*/ 138 w 221"/>
                <a:gd name="T57" fmla="*/ 214 h 264"/>
                <a:gd name="T58" fmla="*/ 113 w 221"/>
                <a:gd name="T59" fmla="*/ 210 h 264"/>
                <a:gd name="T60" fmla="*/ 108 w 221"/>
                <a:gd name="T61" fmla="*/ 198 h 264"/>
                <a:gd name="T62" fmla="*/ 95 w 221"/>
                <a:gd name="T63" fmla="*/ 193 h 264"/>
                <a:gd name="T64" fmla="*/ 95 w 221"/>
                <a:gd name="T65" fmla="*/ 187 h 264"/>
                <a:gd name="T66" fmla="*/ 80 w 221"/>
                <a:gd name="T67" fmla="*/ 186 h 264"/>
                <a:gd name="T68" fmla="*/ 72 w 221"/>
                <a:gd name="T69" fmla="*/ 182 h 264"/>
                <a:gd name="T70" fmla="*/ 54 w 221"/>
                <a:gd name="T71" fmla="*/ 181 h 264"/>
                <a:gd name="T72" fmla="*/ 52 w 221"/>
                <a:gd name="T73" fmla="*/ 173 h 264"/>
                <a:gd name="T74" fmla="*/ 34 w 221"/>
                <a:gd name="T75" fmla="*/ 173 h 264"/>
                <a:gd name="T76" fmla="*/ 32 w 221"/>
                <a:gd name="T77" fmla="*/ 159 h 264"/>
                <a:gd name="T78" fmla="*/ 9 w 221"/>
                <a:gd name="T79" fmla="*/ 155 h 264"/>
                <a:gd name="T80" fmla="*/ 2 w 221"/>
                <a:gd name="T81" fmla="*/ 148 h 264"/>
                <a:gd name="T82" fmla="*/ 0 w 221"/>
                <a:gd name="T83" fmla="*/ 130 h 264"/>
                <a:gd name="T84" fmla="*/ 3 w 221"/>
                <a:gd name="T85" fmla="*/ 33 h 264"/>
                <a:gd name="T86" fmla="*/ 18 w 221"/>
                <a:gd name="T87" fmla="*/ 26 h 264"/>
                <a:gd name="T88" fmla="*/ 25 w 221"/>
                <a:gd name="T89" fmla="*/ 24 h 264"/>
                <a:gd name="T90" fmla="*/ 28 w 221"/>
                <a:gd name="T91" fmla="*/ 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1" h="264">
                  <a:moveTo>
                    <a:pt x="28" y="2"/>
                  </a:moveTo>
                  <a:lnTo>
                    <a:pt x="40" y="8"/>
                  </a:lnTo>
                  <a:lnTo>
                    <a:pt x="48" y="9"/>
                  </a:lnTo>
                  <a:lnTo>
                    <a:pt x="81" y="15"/>
                  </a:lnTo>
                  <a:lnTo>
                    <a:pt x="85" y="27"/>
                  </a:lnTo>
                  <a:lnTo>
                    <a:pt x="108" y="31"/>
                  </a:lnTo>
                  <a:lnTo>
                    <a:pt x="109" y="38"/>
                  </a:lnTo>
                  <a:lnTo>
                    <a:pt x="129" y="42"/>
                  </a:lnTo>
                  <a:lnTo>
                    <a:pt x="142" y="48"/>
                  </a:lnTo>
                  <a:lnTo>
                    <a:pt x="146" y="41"/>
                  </a:lnTo>
                  <a:lnTo>
                    <a:pt x="146" y="20"/>
                  </a:lnTo>
                  <a:lnTo>
                    <a:pt x="152" y="14"/>
                  </a:lnTo>
                  <a:lnTo>
                    <a:pt x="158" y="5"/>
                  </a:lnTo>
                  <a:lnTo>
                    <a:pt x="164" y="0"/>
                  </a:lnTo>
                  <a:lnTo>
                    <a:pt x="179" y="1"/>
                  </a:lnTo>
                  <a:lnTo>
                    <a:pt x="187" y="9"/>
                  </a:lnTo>
                  <a:lnTo>
                    <a:pt x="195" y="16"/>
                  </a:lnTo>
                  <a:lnTo>
                    <a:pt x="208" y="16"/>
                  </a:lnTo>
                  <a:lnTo>
                    <a:pt x="220" y="20"/>
                  </a:lnTo>
                  <a:lnTo>
                    <a:pt x="219" y="34"/>
                  </a:lnTo>
                  <a:lnTo>
                    <a:pt x="219" y="210"/>
                  </a:lnTo>
                  <a:lnTo>
                    <a:pt x="218" y="234"/>
                  </a:lnTo>
                  <a:lnTo>
                    <a:pt x="208" y="237"/>
                  </a:lnTo>
                  <a:lnTo>
                    <a:pt x="211" y="263"/>
                  </a:lnTo>
                  <a:lnTo>
                    <a:pt x="201" y="261"/>
                  </a:lnTo>
                  <a:lnTo>
                    <a:pt x="177" y="243"/>
                  </a:lnTo>
                  <a:lnTo>
                    <a:pt x="168" y="238"/>
                  </a:lnTo>
                  <a:lnTo>
                    <a:pt x="146" y="227"/>
                  </a:lnTo>
                  <a:lnTo>
                    <a:pt x="138" y="214"/>
                  </a:lnTo>
                  <a:lnTo>
                    <a:pt x="113" y="210"/>
                  </a:lnTo>
                  <a:lnTo>
                    <a:pt x="108" y="198"/>
                  </a:lnTo>
                  <a:lnTo>
                    <a:pt x="95" y="193"/>
                  </a:lnTo>
                  <a:lnTo>
                    <a:pt x="95" y="187"/>
                  </a:lnTo>
                  <a:lnTo>
                    <a:pt x="80" y="186"/>
                  </a:lnTo>
                  <a:lnTo>
                    <a:pt x="72" y="182"/>
                  </a:lnTo>
                  <a:lnTo>
                    <a:pt x="54" y="181"/>
                  </a:lnTo>
                  <a:lnTo>
                    <a:pt x="52" y="173"/>
                  </a:lnTo>
                  <a:lnTo>
                    <a:pt x="34" y="173"/>
                  </a:lnTo>
                  <a:lnTo>
                    <a:pt x="32" y="159"/>
                  </a:lnTo>
                  <a:lnTo>
                    <a:pt x="9" y="155"/>
                  </a:lnTo>
                  <a:lnTo>
                    <a:pt x="2" y="148"/>
                  </a:lnTo>
                  <a:lnTo>
                    <a:pt x="0" y="130"/>
                  </a:lnTo>
                  <a:lnTo>
                    <a:pt x="3" y="33"/>
                  </a:lnTo>
                  <a:lnTo>
                    <a:pt x="18" y="26"/>
                  </a:lnTo>
                  <a:lnTo>
                    <a:pt x="25" y="24"/>
                  </a:lnTo>
                  <a:lnTo>
                    <a:pt x="28" y="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Freeform 219">
              <a:extLst>
                <a:ext uri="{FF2B5EF4-FFF2-40B4-BE49-F238E27FC236}">
                  <a16:creationId xmlns:a16="http://schemas.microsoft.com/office/drawing/2014/main" id="{10E1FE90-B1E7-4B69-B950-958906C99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415" y="3577592"/>
              <a:ext cx="293640" cy="428106"/>
            </a:xfrm>
            <a:custGeom>
              <a:avLst/>
              <a:gdLst>
                <a:gd name="T0" fmla="*/ 34 w 220"/>
                <a:gd name="T1" fmla="*/ 121 h 320"/>
                <a:gd name="T2" fmla="*/ 16 w 220"/>
                <a:gd name="T3" fmla="*/ 141 h 320"/>
                <a:gd name="T4" fmla="*/ 2 w 220"/>
                <a:gd name="T5" fmla="*/ 156 h 320"/>
                <a:gd name="T6" fmla="*/ 11 w 220"/>
                <a:gd name="T7" fmla="*/ 170 h 320"/>
                <a:gd name="T8" fmla="*/ 20 w 220"/>
                <a:gd name="T9" fmla="*/ 184 h 320"/>
                <a:gd name="T10" fmla="*/ 18 w 220"/>
                <a:gd name="T11" fmla="*/ 196 h 320"/>
                <a:gd name="T12" fmla="*/ 31 w 220"/>
                <a:gd name="T13" fmla="*/ 221 h 320"/>
                <a:gd name="T14" fmla="*/ 36 w 220"/>
                <a:gd name="T15" fmla="*/ 237 h 320"/>
                <a:gd name="T16" fmla="*/ 48 w 220"/>
                <a:gd name="T17" fmla="*/ 243 h 320"/>
                <a:gd name="T18" fmla="*/ 64 w 220"/>
                <a:gd name="T19" fmla="*/ 260 h 320"/>
                <a:gd name="T20" fmla="*/ 74 w 220"/>
                <a:gd name="T21" fmla="*/ 278 h 320"/>
                <a:gd name="T22" fmla="*/ 81 w 220"/>
                <a:gd name="T23" fmla="*/ 289 h 320"/>
                <a:gd name="T24" fmla="*/ 85 w 220"/>
                <a:gd name="T25" fmla="*/ 304 h 320"/>
                <a:gd name="T26" fmla="*/ 123 w 220"/>
                <a:gd name="T27" fmla="*/ 314 h 320"/>
                <a:gd name="T28" fmla="*/ 133 w 220"/>
                <a:gd name="T29" fmla="*/ 318 h 320"/>
                <a:gd name="T30" fmla="*/ 162 w 220"/>
                <a:gd name="T31" fmla="*/ 319 h 320"/>
                <a:gd name="T32" fmla="*/ 199 w 220"/>
                <a:gd name="T33" fmla="*/ 299 h 320"/>
                <a:gd name="T34" fmla="*/ 192 w 220"/>
                <a:gd name="T35" fmla="*/ 278 h 320"/>
                <a:gd name="T36" fmla="*/ 180 w 220"/>
                <a:gd name="T37" fmla="*/ 270 h 320"/>
                <a:gd name="T38" fmla="*/ 172 w 220"/>
                <a:gd name="T39" fmla="*/ 256 h 320"/>
                <a:gd name="T40" fmla="*/ 179 w 220"/>
                <a:gd name="T41" fmla="*/ 241 h 320"/>
                <a:gd name="T42" fmla="*/ 194 w 220"/>
                <a:gd name="T43" fmla="*/ 208 h 320"/>
                <a:gd name="T44" fmla="*/ 216 w 220"/>
                <a:gd name="T45" fmla="*/ 171 h 320"/>
                <a:gd name="T46" fmla="*/ 203 w 220"/>
                <a:gd name="T47" fmla="*/ 129 h 320"/>
                <a:gd name="T48" fmla="*/ 216 w 220"/>
                <a:gd name="T49" fmla="*/ 119 h 320"/>
                <a:gd name="T50" fmla="*/ 210 w 220"/>
                <a:gd name="T51" fmla="*/ 92 h 320"/>
                <a:gd name="T52" fmla="*/ 219 w 220"/>
                <a:gd name="T53" fmla="*/ 47 h 320"/>
                <a:gd name="T54" fmla="*/ 210 w 220"/>
                <a:gd name="T55" fmla="*/ 14 h 320"/>
                <a:gd name="T56" fmla="*/ 167 w 220"/>
                <a:gd name="T57" fmla="*/ 20 h 320"/>
                <a:gd name="T58" fmla="*/ 64 w 220"/>
                <a:gd name="T59" fmla="*/ 13 h 320"/>
                <a:gd name="T60" fmla="*/ 44 w 220"/>
                <a:gd name="T61" fmla="*/ 25 h 320"/>
                <a:gd name="T62" fmla="*/ 33 w 220"/>
                <a:gd name="T63" fmla="*/ 5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0" h="320">
                  <a:moveTo>
                    <a:pt x="36" y="79"/>
                  </a:moveTo>
                  <a:lnTo>
                    <a:pt x="34" y="121"/>
                  </a:lnTo>
                  <a:lnTo>
                    <a:pt x="25" y="125"/>
                  </a:lnTo>
                  <a:lnTo>
                    <a:pt x="16" y="141"/>
                  </a:lnTo>
                  <a:lnTo>
                    <a:pt x="13" y="155"/>
                  </a:lnTo>
                  <a:lnTo>
                    <a:pt x="2" y="156"/>
                  </a:lnTo>
                  <a:lnTo>
                    <a:pt x="0" y="165"/>
                  </a:lnTo>
                  <a:lnTo>
                    <a:pt x="11" y="170"/>
                  </a:lnTo>
                  <a:lnTo>
                    <a:pt x="14" y="182"/>
                  </a:lnTo>
                  <a:lnTo>
                    <a:pt x="20" y="184"/>
                  </a:lnTo>
                  <a:lnTo>
                    <a:pt x="20" y="191"/>
                  </a:lnTo>
                  <a:lnTo>
                    <a:pt x="18" y="196"/>
                  </a:lnTo>
                  <a:lnTo>
                    <a:pt x="25" y="207"/>
                  </a:lnTo>
                  <a:lnTo>
                    <a:pt x="31" y="221"/>
                  </a:lnTo>
                  <a:lnTo>
                    <a:pt x="30" y="234"/>
                  </a:lnTo>
                  <a:lnTo>
                    <a:pt x="36" y="237"/>
                  </a:lnTo>
                  <a:lnTo>
                    <a:pt x="37" y="245"/>
                  </a:lnTo>
                  <a:lnTo>
                    <a:pt x="48" y="243"/>
                  </a:lnTo>
                  <a:lnTo>
                    <a:pt x="52" y="256"/>
                  </a:lnTo>
                  <a:lnTo>
                    <a:pt x="64" y="260"/>
                  </a:lnTo>
                  <a:lnTo>
                    <a:pt x="67" y="276"/>
                  </a:lnTo>
                  <a:lnTo>
                    <a:pt x="74" y="278"/>
                  </a:lnTo>
                  <a:lnTo>
                    <a:pt x="79" y="284"/>
                  </a:lnTo>
                  <a:lnTo>
                    <a:pt x="81" y="289"/>
                  </a:lnTo>
                  <a:lnTo>
                    <a:pt x="79" y="296"/>
                  </a:lnTo>
                  <a:lnTo>
                    <a:pt x="85" y="304"/>
                  </a:lnTo>
                  <a:lnTo>
                    <a:pt x="118" y="306"/>
                  </a:lnTo>
                  <a:lnTo>
                    <a:pt x="123" y="314"/>
                  </a:lnTo>
                  <a:lnTo>
                    <a:pt x="133" y="316"/>
                  </a:lnTo>
                  <a:lnTo>
                    <a:pt x="133" y="318"/>
                  </a:lnTo>
                  <a:lnTo>
                    <a:pt x="148" y="318"/>
                  </a:lnTo>
                  <a:lnTo>
                    <a:pt x="162" y="319"/>
                  </a:lnTo>
                  <a:lnTo>
                    <a:pt x="178" y="314"/>
                  </a:lnTo>
                  <a:lnTo>
                    <a:pt x="199" y="299"/>
                  </a:lnTo>
                  <a:lnTo>
                    <a:pt x="199" y="290"/>
                  </a:lnTo>
                  <a:lnTo>
                    <a:pt x="192" y="278"/>
                  </a:lnTo>
                  <a:lnTo>
                    <a:pt x="188" y="275"/>
                  </a:lnTo>
                  <a:lnTo>
                    <a:pt x="180" y="270"/>
                  </a:lnTo>
                  <a:lnTo>
                    <a:pt x="180" y="258"/>
                  </a:lnTo>
                  <a:lnTo>
                    <a:pt x="172" y="256"/>
                  </a:lnTo>
                  <a:lnTo>
                    <a:pt x="164" y="242"/>
                  </a:lnTo>
                  <a:lnTo>
                    <a:pt x="179" y="241"/>
                  </a:lnTo>
                  <a:lnTo>
                    <a:pt x="183" y="209"/>
                  </a:lnTo>
                  <a:lnTo>
                    <a:pt x="194" y="208"/>
                  </a:lnTo>
                  <a:lnTo>
                    <a:pt x="197" y="175"/>
                  </a:lnTo>
                  <a:lnTo>
                    <a:pt x="216" y="171"/>
                  </a:lnTo>
                  <a:lnTo>
                    <a:pt x="213" y="132"/>
                  </a:lnTo>
                  <a:lnTo>
                    <a:pt x="203" y="129"/>
                  </a:lnTo>
                  <a:lnTo>
                    <a:pt x="204" y="118"/>
                  </a:lnTo>
                  <a:lnTo>
                    <a:pt x="216" y="119"/>
                  </a:lnTo>
                  <a:lnTo>
                    <a:pt x="216" y="107"/>
                  </a:lnTo>
                  <a:lnTo>
                    <a:pt x="210" y="92"/>
                  </a:lnTo>
                  <a:lnTo>
                    <a:pt x="209" y="74"/>
                  </a:lnTo>
                  <a:lnTo>
                    <a:pt x="219" y="47"/>
                  </a:lnTo>
                  <a:lnTo>
                    <a:pt x="217" y="33"/>
                  </a:lnTo>
                  <a:lnTo>
                    <a:pt x="210" y="14"/>
                  </a:lnTo>
                  <a:lnTo>
                    <a:pt x="191" y="0"/>
                  </a:lnTo>
                  <a:lnTo>
                    <a:pt x="167" y="20"/>
                  </a:lnTo>
                  <a:lnTo>
                    <a:pt x="158" y="13"/>
                  </a:lnTo>
                  <a:lnTo>
                    <a:pt x="64" y="13"/>
                  </a:lnTo>
                  <a:lnTo>
                    <a:pt x="53" y="20"/>
                  </a:lnTo>
                  <a:lnTo>
                    <a:pt x="44" y="25"/>
                  </a:lnTo>
                  <a:lnTo>
                    <a:pt x="43" y="50"/>
                  </a:lnTo>
                  <a:lnTo>
                    <a:pt x="33" y="53"/>
                  </a:lnTo>
                  <a:lnTo>
                    <a:pt x="36" y="7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Freeform 223">
              <a:extLst>
                <a:ext uri="{FF2B5EF4-FFF2-40B4-BE49-F238E27FC236}">
                  <a16:creationId xmlns:a16="http://schemas.microsoft.com/office/drawing/2014/main" id="{7C0890AD-A2E1-40C6-AF57-3687DCEBD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5834" y="3858239"/>
              <a:ext cx="126016" cy="123675"/>
            </a:xfrm>
            <a:custGeom>
              <a:avLst/>
              <a:gdLst>
                <a:gd name="T0" fmla="*/ 32 w 94"/>
                <a:gd name="T1" fmla="*/ 92 h 93"/>
                <a:gd name="T2" fmla="*/ 15 w 94"/>
                <a:gd name="T3" fmla="*/ 86 h 93"/>
                <a:gd name="T4" fmla="*/ 14 w 94"/>
                <a:gd name="T5" fmla="*/ 69 h 93"/>
                <a:gd name="T6" fmla="*/ 4 w 94"/>
                <a:gd name="T7" fmla="*/ 68 h 93"/>
                <a:gd name="T8" fmla="*/ 0 w 94"/>
                <a:gd name="T9" fmla="*/ 53 h 93"/>
                <a:gd name="T10" fmla="*/ 4 w 94"/>
                <a:gd name="T11" fmla="*/ 35 h 93"/>
                <a:gd name="T12" fmla="*/ 20 w 94"/>
                <a:gd name="T13" fmla="*/ 24 h 93"/>
                <a:gd name="T14" fmla="*/ 10 w 94"/>
                <a:gd name="T15" fmla="*/ 15 h 93"/>
                <a:gd name="T16" fmla="*/ 15 w 94"/>
                <a:gd name="T17" fmla="*/ 3 h 93"/>
                <a:gd name="T18" fmla="*/ 28 w 94"/>
                <a:gd name="T19" fmla="*/ 3 h 93"/>
                <a:gd name="T20" fmla="*/ 46 w 94"/>
                <a:gd name="T21" fmla="*/ 0 h 93"/>
                <a:gd name="T22" fmla="*/ 54 w 94"/>
                <a:gd name="T23" fmla="*/ 6 h 93"/>
                <a:gd name="T24" fmla="*/ 83 w 94"/>
                <a:gd name="T25" fmla="*/ 8 h 93"/>
                <a:gd name="T26" fmla="*/ 84 w 94"/>
                <a:gd name="T27" fmla="*/ 21 h 93"/>
                <a:gd name="T28" fmla="*/ 93 w 94"/>
                <a:gd name="T29" fmla="*/ 26 h 93"/>
                <a:gd name="T30" fmla="*/ 91 w 94"/>
                <a:gd name="T31" fmla="*/ 37 h 93"/>
                <a:gd name="T32" fmla="*/ 84 w 94"/>
                <a:gd name="T33" fmla="*/ 39 h 93"/>
                <a:gd name="T34" fmla="*/ 81 w 94"/>
                <a:gd name="T35" fmla="*/ 61 h 93"/>
                <a:gd name="T36" fmla="*/ 84 w 94"/>
                <a:gd name="T37" fmla="*/ 84 h 93"/>
                <a:gd name="T38" fmla="*/ 48 w 94"/>
                <a:gd name="T39" fmla="*/ 85 h 93"/>
                <a:gd name="T40" fmla="*/ 32 w 94"/>
                <a:gd name="T41" fmla="*/ 9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93">
                  <a:moveTo>
                    <a:pt x="32" y="92"/>
                  </a:moveTo>
                  <a:lnTo>
                    <a:pt x="15" y="86"/>
                  </a:lnTo>
                  <a:lnTo>
                    <a:pt x="14" y="69"/>
                  </a:lnTo>
                  <a:lnTo>
                    <a:pt x="4" y="68"/>
                  </a:lnTo>
                  <a:lnTo>
                    <a:pt x="0" y="53"/>
                  </a:lnTo>
                  <a:lnTo>
                    <a:pt x="4" y="35"/>
                  </a:lnTo>
                  <a:lnTo>
                    <a:pt x="20" y="24"/>
                  </a:lnTo>
                  <a:lnTo>
                    <a:pt x="10" y="15"/>
                  </a:lnTo>
                  <a:lnTo>
                    <a:pt x="15" y="3"/>
                  </a:lnTo>
                  <a:lnTo>
                    <a:pt x="28" y="3"/>
                  </a:lnTo>
                  <a:lnTo>
                    <a:pt x="46" y="0"/>
                  </a:lnTo>
                  <a:lnTo>
                    <a:pt x="54" y="6"/>
                  </a:lnTo>
                  <a:lnTo>
                    <a:pt x="83" y="8"/>
                  </a:lnTo>
                  <a:lnTo>
                    <a:pt x="84" y="21"/>
                  </a:lnTo>
                  <a:lnTo>
                    <a:pt x="93" y="26"/>
                  </a:lnTo>
                  <a:lnTo>
                    <a:pt x="91" y="37"/>
                  </a:lnTo>
                  <a:lnTo>
                    <a:pt x="84" y="39"/>
                  </a:lnTo>
                  <a:lnTo>
                    <a:pt x="81" y="61"/>
                  </a:lnTo>
                  <a:lnTo>
                    <a:pt x="84" y="84"/>
                  </a:lnTo>
                  <a:lnTo>
                    <a:pt x="48" y="85"/>
                  </a:lnTo>
                  <a:lnTo>
                    <a:pt x="32" y="9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Freeform 224">
              <a:extLst>
                <a:ext uri="{FF2B5EF4-FFF2-40B4-BE49-F238E27FC236}">
                  <a16:creationId xmlns:a16="http://schemas.microsoft.com/office/drawing/2014/main" id="{61F96FF4-06AA-4C2F-87BD-F40CF56F3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4808" y="2847434"/>
              <a:ext cx="564693" cy="281836"/>
            </a:xfrm>
            <a:custGeom>
              <a:avLst/>
              <a:gdLst>
                <a:gd name="T0" fmla="*/ 0 w 424"/>
                <a:gd name="T1" fmla="*/ 80 h 212"/>
                <a:gd name="T2" fmla="*/ 8 w 424"/>
                <a:gd name="T3" fmla="*/ 73 h 212"/>
                <a:gd name="T4" fmla="*/ 27 w 424"/>
                <a:gd name="T5" fmla="*/ 68 h 212"/>
                <a:gd name="T6" fmla="*/ 70 w 424"/>
                <a:gd name="T7" fmla="*/ 64 h 212"/>
                <a:gd name="T8" fmla="*/ 75 w 424"/>
                <a:gd name="T9" fmla="*/ 70 h 212"/>
                <a:gd name="T10" fmla="*/ 90 w 424"/>
                <a:gd name="T11" fmla="*/ 73 h 212"/>
                <a:gd name="T12" fmla="*/ 96 w 424"/>
                <a:gd name="T13" fmla="*/ 79 h 212"/>
                <a:gd name="T14" fmla="*/ 125 w 424"/>
                <a:gd name="T15" fmla="*/ 76 h 212"/>
                <a:gd name="T16" fmla="*/ 118 w 424"/>
                <a:gd name="T17" fmla="*/ 59 h 212"/>
                <a:gd name="T18" fmla="*/ 114 w 424"/>
                <a:gd name="T19" fmla="*/ 51 h 212"/>
                <a:gd name="T20" fmla="*/ 125 w 424"/>
                <a:gd name="T21" fmla="*/ 51 h 212"/>
                <a:gd name="T22" fmla="*/ 125 w 424"/>
                <a:gd name="T23" fmla="*/ 26 h 212"/>
                <a:gd name="T24" fmla="*/ 125 w 424"/>
                <a:gd name="T25" fmla="*/ 0 h 212"/>
                <a:gd name="T26" fmla="*/ 152 w 424"/>
                <a:gd name="T27" fmla="*/ 11 h 212"/>
                <a:gd name="T28" fmla="*/ 170 w 424"/>
                <a:gd name="T29" fmla="*/ 11 h 212"/>
                <a:gd name="T30" fmla="*/ 182 w 424"/>
                <a:gd name="T31" fmla="*/ 24 h 212"/>
                <a:gd name="T32" fmla="*/ 188 w 424"/>
                <a:gd name="T33" fmla="*/ 37 h 212"/>
                <a:gd name="T34" fmla="*/ 209 w 424"/>
                <a:gd name="T35" fmla="*/ 37 h 212"/>
                <a:gd name="T36" fmla="*/ 241 w 424"/>
                <a:gd name="T37" fmla="*/ 39 h 212"/>
                <a:gd name="T38" fmla="*/ 259 w 424"/>
                <a:gd name="T39" fmla="*/ 49 h 212"/>
                <a:gd name="T40" fmla="*/ 272 w 424"/>
                <a:gd name="T41" fmla="*/ 52 h 212"/>
                <a:gd name="T42" fmla="*/ 276 w 424"/>
                <a:gd name="T43" fmla="*/ 64 h 212"/>
                <a:gd name="T44" fmla="*/ 313 w 424"/>
                <a:gd name="T45" fmla="*/ 58 h 212"/>
                <a:gd name="T46" fmla="*/ 320 w 424"/>
                <a:gd name="T47" fmla="*/ 49 h 212"/>
                <a:gd name="T48" fmla="*/ 332 w 424"/>
                <a:gd name="T49" fmla="*/ 57 h 212"/>
                <a:gd name="T50" fmla="*/ 349 w 424"/>
                <a:gd name="T51" fmla="*/ 41 h 212"/>
                <a:gd name="T52" fmla="*/ 364 w 424"/>
                <a:gd name="T53" fmla="*/ 41 h 212"/>
                <a:gd name="T54" fmla="*/ 376 w 424"/>
                <a:gd name="T55" fmla="*/ 47 h 212"/>
                <a:gd name="T56" fmla="*/ 372 w 424"/>
                <a:gd name="T57" fmla="*/ 59 h 212"/>
                <a:gd name="T58" fmla="*/ 374 w 424"/>
                <a:gd name="T59" fmla="*/ 91 h 212"/>
                <a:gd name="T60" fmla="*/ 377 w 424"/>
                <a:gd name="T61" fmla="*/ 97 h 212"/>
                <a:gd name="T62" fmla="*/ 389 w 424"/>
                <a:gd name="T63" fmla="*/ 94 h 212"/>
                <a:gd name="T64" fmla="*/ 412 w 424"/>
                <a:gd name="T65" fmla="*/ 91 h 212"/>
                <a:gd name="T66" fmla="*/ 423 w 424"/>
                <a:gd name="T67" fmla="*/ 106 h 212"/>
                <a:gd name="T68" fmla="*/ 398 w 424"/>
                <a:gd name="T69" fmla="*/ 117 h 212"/>
                <a:gd name="T70" fmla="*/ 377 w 424"/>
                <a:gd name="T71" fmla="*/ 130 h 212"/>
                <a:gd name="T72" fmla="*/ 365 w 424"/>
                <a:gd name="T73" fmla="*/ 139 h 212"/>
                <a:gd name="T74" fmla="*/ 351 w 424"/>
                <a:gd name="T75" fmla="*/ 154 h 212"/>
                <a:gd name="T76" fmla="*/ 331 w 424"/>
                <a:gd name="T77" fmla="*/ 147 h 212"/>
                <a:gd name="T78" fmla="*/ 332 w 424"/>
                <a:gd name="T79" fmla="*/ 164 h 212"/>
                <a:gd name="T80" fmla="*/ 330 w 424"/>
                <a:gd name="T81" fmla="*/ 181 h 212"/>
                <a:gd name="T82" fmla="*/ 307 w 424"/>
                <a:gd name="T83" fmla="*/ 199 h 212"/>
                <a:gd name="T84" fmla="*/ 279 w 424"/>
                <a:gd name="T85" fmla="*/ 196 h 212"/>
                <a:gd name="T86" fmla="*/ 267 w 424"/>
                <a:gd name="T87" fmla="*/ 204 h 212"/>
                <a:gd name="T88" fmla="*/ 246 w 424"/>
                <a:gd name="T89" fmla="*/ 211 h 212"/>
                <a:gd name="T90" fmla="*/ 225 w 424"/>
                <a:gd name="T91" fmla="*/ 199 h 212"/>
                <a:gd name="T92" fmla="*/ 207 w 424"/>
                <a:gd name="T93" fmla="*/ 194 h 212"/>
                <a:gd name="T94" fmla="*/ 127 w 424"/>
                <a:gd name="T95" fmla="*/ 188 h 212"/>
                <a:gd name="T96" fmla="*/ 117 w 424"/>
                <a:gd name="T97" fmla="*/ 179 h 212"/>
                <a:gd name="T98" fmla="*/ 107 w 424"/>
                <a:gd name="T99" fmla="*/ 160 h 212"/>
                <a:gd name="T100" fmla="*/ 91 w 424"/>
                <a:gd name="T101" fmla="*/ 152 h 212"/>
                <a:gd name="T102" fmla="*/ 76 w 424"/>
                <a:gd name="T103" fmla="*/ 149 h 212"/>
                <a:gd name="T104" fmla="*/ 43 w 424"/>
                <a:gd name="T105" fmla="*/ 143 h 212"/>
                <a:gd name="T106" fmla="*/ 33 w 424"/>
                <a:gd name="T107" fmla="*/ 118 h 212"/>
                <a:gd name="T108" fmla="*/ 29 w 424"/>
                <a:gd name="T109" fmla="*/ 102 h 212"/>
                <a:gd name="T110" fmla="*/ 8 w 424"/>
                <a:gd name="T111" fmla="*/ 91 h 212"/>
                <a:gd name="T112" fmla="*/ 0 w 424"/>
                <a:gd name="T113" fmla="*/ 8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4" h="212">
                  <a:moveTo>
                    <a:pt x="0" y="80"/>
                  </a:moveTo>
                  <a:lnTo>
                    <a:pt x="8" y="73"/>
                  </a:lnTo>
                  <a:lnTo>
                    <a:pt x="27" y="68"/>
                  </a:lnTo>
                  <a:lnTo>
                    <a:pt x="70" y="64"/>
                  </a:lnTo>
                  <a:lnTo>
                    <a:pt x="75" y="70"/>
                  </a:lnTo>
                  <a:lnTo>
                    <a:pt x="90" y="73"/>
                  </a:lnTo>
                  <a:lnTo>
                    <a:pt x="96" y="79"/>
                  </a:lnTo>
                  <a:lnTo>
                    <a:pt x="125" y="76"/>
                  </a:lnTo>
                  <a:lnTo>
                    <a:pt x="118" y="59"/>
                  </a:lnTo>
                  <a:lnTo>
                    <a:pt x="114" y="51"/>
                  </a:lnTo>
                  <a:lnTo>
                    <a:pt x="125" y="51"/>
                  </a:lnTo>
                  <a:lnTo>
                    <a:pt x="125" y="26"/>
                  </a:lnTo>
                  <a:lnTo>
                    <a:pt x="125" y="0"/>
                  </a:lnTo>
                  <a:lnTo>
                    <a:pt x="152" y="11"/>
                  </a:lnTo>
                  <a:lnTo>
                    <a:pt x="170" y="11"/>
                  </a:lnTo>
                  <a:lnTo>
                    <a:pt x="182" y="24"/>
                  </a:lnTo>
                  <a:lnTo>
                    <a:pt x="188" y="37"/>
                  </a:lnTo>
                  <a:lnTo>
                    <a:pt x="209" y="37"/>
                  </a:lnTo>
                  <a:lnTo>
                    <a:pt x="241" y="39"/>
                  </a:lnTo>
                  <a:lnTo>
                    <a:pt x="259" y="49"/>
                  </a:lnTo>
                  <a:lnTo>
                    <a:pt x="272" y="52"/>
                  </a:lnTo>
                  <a:lnTo>
                    <a:pt x="276" y="64"/>
                  </a:lnTo>
                  <a:lnTo>
                    <a:pt x="313" y="58"/>
                  </a:lnTo>
                  <a:lnTo>
                    <a:pt x="320" y="49"/>
                  </a:lnTo>
                  <a:lnTo>
                    <a:pt x="332" y="57"/>
                  </a:lnTo>
                  <a:lnTo>
                    <a:pt x="349" y="41"/>
                  </a:lnTo>
                  <a:lnTo>
                    <a:pt x="364" y="41"/>
                  </a:lnTo>
                  <a:lnTo>
                    <a:pt x="376" y="47"/>
                  </a:lnTo>
                  <a:lnTo>
                    <a:pt x="372" y="59"/>
                  </a:lnTo>
                  <a:lnTo>
                    <a:pt x="374" y="91"/>
                  </a:lnTo>
                  <a:lnTo>
                    <a:pt x="377" y="97"/>
                  </a:lnTo>
                  <a:lnTo>
                    <a:pt x="389" y="94"/>
                  </a:lnTo>
                  <a:lnTo>
                    <a:pt x="412" y="91"/>
                  </a:lnTo>
                  <a:lnTo>
                    <a:pt x="423" y="106"/>
                  </a:lnTo>
                  <a:lnTo>
                    <a:pt x="398" y="117"/>
                  </a:lnTo>
                  <a:lnTo>
                    <a:pt x="377" y="130"/>
                  </a:lnTo>
                  <a:lnTo>
                    <a:pt x="365" y="139"/>
                  </a:lnTo>
                  <a:lnTo>
                    <a:pt x="351" y="154"/>
                  </a:lnTo>
                  <a:lnTo>
                    <a:pt x="331" y="147"/>
                  </a:lnTo>
                  <a:lnTo>
                    <a:pt x="332" y="164"/>
                  </a:lnTo>
                  <a:lnTo>
                    <a:pt x="330" y="181"/>
                  </a:lnTo>
                  <a:lnTo>
                    <a:pt x="307" y="199"/>
                  </a:lnTo>
                  <a:lnTo>
                    <a:pt x="279" y="196"/>
                  </a:lnTo>
                  <a:lnTo>
                    <a:pt x="267" y="204"/>
                  </a:lnTo>
                  <a:lnTo>
                    <a:pt x="246" y="211"/>
                  </a:lnTo>
                  <a:lnTo>
                    <a:pt x="225" y="199"/>
                  </a:lnTo>
                  <a:lnTo>
                    <a:pt x="207" y="194"/>
                  </a:lnTo>
                  <a:lnTo>
                    <a:pt x="127" y="188"/>
                  </a:lnTo>
                  <a:lnTo>
                    <a:pt x="117" y="179"/>
                  </a:lnTo>
                  <a:lnTo>
                    <a:pt x="107" y="160"/>
                  </a:lnTo>
                  <a:lnTo>
                    <a:pt x="91" y="152"/>
                  </a:lnTo>
                  <a:lnTo>
                    <a:pt x="76" y="149"/>
                  </a:lnTo>
                  <a:lnTo>
                    <a:pt x="43" y="143"/>
                  </a:lnTo>
                  <a:lnTo>
                    <a:pt x="33" y="118"/>
                  </a:lnTo>
                  <a:lnTo>
                    <a:pt x="29" y="102"/>
                  </a:lnTo>
                  <a:lnTo>
                    <a:pt x="8" y="91"/>
                  </a:lnTo>
                  <a:lnTo>
                    <a:pt x="0" y="8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Freeform 225">
              <a:extLst>
                <a:ext uri="{FF2B5EF4-FFF2-40B4-BE49-F238E27FC236}">
                  <a16:creationId xmlns:a16="http://schemas.microsoft.com/office/drawing/2014/main" id="{A7E1AC80-ADCE-4167-A948-040873966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5157" y="3870131"/>
              <a:ext cx="39231" cy="79675"/>
            </a:xfrm>
            <a:custGeom>
              <a:avLst/>
              <a:gdLst>
                <a:gd name="T0" fmla="*/ 9 w 29"/>
                <a:gd name="T1" fmla="*/ 0 h 60"/>
                <a:gd name="T2" fmla="*/ 1 w 29"/>
                <a:gd name="T3" fmla="*/ 17 h 60"/>
                <a:gd name="T4" fmla="*/ 0 w 29"/>
                <a:gd name="T5" fmla="*/ 40 h 60"/>
                <a:gd name="T6" fmla="*/ 8 w 29"/>
                <a:gd name="T7" fmla="*/ 59 h 60"/>
                <a:gd name="T8" fmla="*/ 28 w 29"/>
                <a:gd name="T9" fmla="*/ 56 h 60"/>
                <a:gd name="T10" fmla="*/ 28 w 29"/>
                <a:gd name="T11" fmla="*/ 19 h 60"/>
                <a:gd name="T12" fmla="*/ 22 w 29"/>
                <a:gd name="T13" fmla="*/ 11 h 60"/>
                <a:gd name="T14" fmla="*/ 9 w 29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60">
                  <a:moveTo>
                    <a:pt x="9" y="0"/>
                  </a:moveTo>
                  <a:lnTo>
                    <a:pt x="1" y="17"/>
                  </a:lnTo>
                  <a:lnTo>
                    <a:pt x="0" y="40"/>
                  </a:lnTo>
                  <a:lnTo>
                    <a:pt x="8" y="59"/>
                  </a:lnTo>
                  <a:lnTo>
                    <a:pt x="28" y="56"/>
                  </a:lnTo>
                  <a:lnTo>
                    <a:pt x="28" y="19"/>
                  </a:lnTo>
                  <a:lnTo>
                    <a:pt x="22" y="11"/>
                  </a:lnTo>
                  <a:lnTo>
                    <a:pt x="9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" name="Freeform 226">
              <a:extLst>
                <a:ext uri="{FF2B5EF4-FFF2-40B4-BE49-F238E27FC236}">
                  <a16:creationId xmlns:a16="http://schemas.microsoft.com/office/drawing/2014/main" id="{05E4F86B-A323-4F17-A6C8-BDE23E518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653" y="3757159"/>
              <a:ext cx="152170" cy="112972"/>
            </a:xfrm>
            <a:custGeom>
              <a:avLst/>
              <a:gdLst>
                <a:gd name="T0" fmla="*/ 113 w 114"/>
                <a:gd name="T1" fmla="*/ 42 h 84"/>
                <a:gd name="T2" fmla="*/ 109 w 114"/>
                <a:gd name="T3" fmla="*/ 57 h 84"/>
                <a:gd name="T4" fmla="*/ 93 w 114"/>
                <a:gd name="T5" fmla="*/ 62 h 84"/>
                <a:gd name="T6" fmla="*/ 82 w 114"/>
                <a:gd name="T7" fmla="*/ 77 h 84"/>
                <a:gd name="T8" fmla="*/ 75 w 114"/>
                <a:gd name="T9" fmla="*/ 78 h 84"/>
                <a:gd name="T10" fmla="*/ 63 w 114"/>
                <a:gd name="T11" fmla="*/ 75 h 84"/>
                <a:gd name="T12" fmla="*/ 52 w 114"/>
                <a:gd name="T13" fmla="*/ 69 h 84"/>
                <a:gd name="T14" fmla="*/ 45 w 114"/>
                <a:gd name="T15" fmla="*/ 69 h 84"/>
                <a:gd name="T16" fmla="*/ 37 w 114"/>
                <a:gd name="T17" fmla="*/ 83 h 84"/>
                <a:gd name="T18" fmla="*/ 8 w 114"/>
                <a:gd name="T19" fmla="*/ 81 h 84"/>
                <a:gd name="T20" fmla="*/ 0 w 114"/>
                <a:gd name="T21" fmla="*/ 75 h 84"/>
                <a:gd name="T22" fmla="*/ 4 w 114"/>
                <a:gd name="T23" fmla="*/ 56 h 84"/>
                <a:gd name="T24" fmla="*/ 14 w 114"/>
                <a:gd name="T25" fmla="*/ 42 h 84"/>
                <a:gd name="T26" fmla="*/ 19 w 114"/>
                <a:gd name="T27" fmla="*/ 30 h 84"/>
                <a:gd name="T28" fmla="*/ 23 w 114"/>
                <a:gd name="T29" fmla="*/ 23 h 84"/>
                <a:gd name="T30" fmla="*/ 41 w 114"/>
                <a:gd name="T31" fmla="*/ 17 h 84"/>
                <a:gd name="T32" fmla="*/ 49 w 114"/>
                <a:gd name="T33" fmla="*/ 9 h 84"/>
                <a:gd name="T34" fmla="*/ 57 w 114"/>
                <a:gd name="T35" fmla="*/ 0 h 84"/>
                <a:gd name="T36" fmla="*/ 81 w 114"/>
                <a:gd name="T37" fmla="*/ 1 h 84"/>
                <a:gd name="T38" fmla="*/ 85 w 114"/>
                <a:gd name="T39" fmla="*/ 9 h 84"/>
                <a:gd name="T40" fmla="*/ 94 w 114"/>
                <a:gd name="T41" fmla="*/ 14 h 84"/>
                <a:gd name="T42" fmla="*/ 95 w 114"/>
                <a:gd name="T43" fmla="*/ 30 h 84"/>
                <a:gd name="T44" fmla="*/ 105 w 114"/>
                <a:gd name="T45" fmla="*/ 30 h 84"/>
                <a:gd name="T46" fmla="*/ 113 w 114"/>
                <a:gd name="T47" fmla="*/ 4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4" h="84">
                  <a:moveTo>
                    <a:pt x="113" y="42"/>
                  </a:moveTo>
                  <a:lnTo>
                    <a:pt x="109" y="57"/>
                  </a:lnTo>
                  <a:lnTo>
                    <a:pt x="93" y="62"/>
                  </a:lnTo>
                  <a:lnTo>
                    <a:pt x="82" y="77"/>
                  </a:lnTo>
                  <a:lnTo>
                    <a:pt x="75" y="78"/>
                  </a:lnTo>
                  <a:lnTo>
                    <a:pt x="63" y="75"/>
                  </a:lnTo>
                  <a:lnTo>
                    <a:pt x="52" y="69"/>
                  </a:lnTo>
                  <a:lnTo>
                    <a:pt x="45" y="69"/>
                  </a:lnTo>
                  <a:lnTo>
                    <a:pt x="37" y="83"/>
                  </a:lnTo>
                  <a:lnTo>
                    <a:pt x="8" y="81"/>
                  </a:lnTo>
                  <a:lnTo>
                    <a:pt x="0" y="75"/>
                  </a:lnTo>
                  <a:lnTo>
                    <a:pt x="4" y="56"/>
                  </a:lnTo>
                  <a:lnTo>
                    <a:pt x="14" y="42"/>
                  </a:lnTo>
                  <a:lnTo>
                    <a:pt x="19" y="30"/>
                  </a:lnTo>
                  <a:lnTo>
                    <a:pt x="23" y="23"/>
                  </a:lnTo>
                  <a:lnTo>
                    <a:pt x="41" y="17"/>
                  </a:lnTo>
                  <a:lnTo>
                    <a:pt x="49" y="9"/>
                  </a:lnTo>
                  <a:lnTo>
                    <a:pt x="57" y="0"/>
                  </a:lnTo>
                  <a:lnTo>
                    <a:pt x="81" y="1"/>
                  </a:lnTo>
                  <a:lnTo>
                    <a:pt x="85" y="9"/>
                  </a:lnTo>
                  <a:lnTo>
                    <a:pt x="94" y="14"/>
                  </a:lnTo>
                  <a:lnTo>
                    <a:pt x="95" y="30"/>
                  </a:lnTo>
                  <a:lnTo>
                    <a:pt x="105" y="30"/>
                  </a:lnTo>
                  <a:lnTo>
                    <a:pt x="113" y="4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" name="Freeform 227">
              <a:extLst>
                <a:ext uri="{FF2B5EF4-FFF2-40B4-BE49-F238E27FC236}">
                  <a16:creationId xmlns:a16="http://schemas.microsoft.com/office/drawing/2014/main" id="{E8B7E453-9F80-4F34-954B-103D915AA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3385" y="3805915"/>
              <a:ext cx="149792" cy="123675"/>
            </a:xfrm>
            <a:custGeom>
              <a:avLst/>
              <a:gdLst>
                <a:gd name="T0" fmla="*/ 0 w 113"/>
                <a:gd name="T1" fmla="*/ 15 h 93"/>
                <a:gd name="T2" fmla="*/ 8 w 113"/>
                <a:gd name="T3" fmla="*/ 6 h 93"/>
                <a:gd name="T4" fmla="*/ 25 w 113"/>
                <a:gd name="T5" fmla="*/ 0 h 93"/>
                <a:gd name="T6" fmla="*/ 45 w 113"/>
                <a:gd name="T7" fmla="*/ 3 h 93"/>
                <a:gd name="T8" fmla="*/ 61 w 113"/>
                <a:gd name="T9" fmla="*/ 3 h 93"/>
                <a:gd name="T10" fmla="*/ 76 w 113"/>
                <a:gd name="T11" fmla="*/ 8 h 93"/>
                <a:gd name="T12" fmla="*/ 92 w 113"/>
                <a:gd name="T13" fmla="*/ 11 h 93"/>
                <a:gd name="T14" fmla="*/ 103 w 113"/>
                <a:gd name="T15" fmla="*/ 23 h 93"/>
                <a:gd name="T16" fmla="*/ 107 w 113"/>
                <a:gd name="T17" fmla="*/ 42 h 93"/>
                <a:gd name="T18" fmla="*/ 102 w 113"/>
                <a:gd name="T19" fmla="*/ 54 h 93"/>
                <a:gd name="T20" fmla="*/ 112 w 113"/>
                <a:gd name="T21" fmla="*/ 62 h 93"/>
                <a:gd name="T22" fmla="*/ 96 w 113"/>
                <a:gd name="T23" fmla="*/ 74 h 93"/>
                <a:gd name="T24" fmla="*/ 92 w 113"/>
                <a:gd name="T25" fmla="*/ 92 h 93"/>
                <a:gd name="T26" fmla="*/ 81 w 113"/>
                <a:gd name="T27" fmla="*/ 89 h 93"/>
                <a:gd name="T28" fmla="*/ 72 w 113"/>
                <a:gd name="T29" fmla="*/ 72 h 93"/>
                <a:gd name="T30" fmla="*/ 68 w 113"/>
                <a:gd name="T31" fmla="*/ 55 h 93"/>
                <a:gd name="T32" fmla="*/ 52 w 113"/>
                <a:gd name="T33" fmla="*/ 46 h 93"/>
                <a:gd name="T34" fmla="*/ 40 w 113"/>
                <a:gd name="T35" fmla="*/ 52 h 93"/>
                <a:gd name="T36" fmla="*/ 25 w 113"/>
                <a:gd name="T37" fmla="*/ 56 h 93"/>
                <a:gd name="T38" fmla="*/ 7 w 113"/>
                <a:gd name="T39" fmla="*/ 37 h 93"/>
                <a:gd name="T40" fmla="*/ 0 w 113"/>
                <a:gd name="T41" fmla="*/ 1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93">
                  <a:moveTo>
                    <a:pt x="0" y="15"/>
                  </a:moveTo>
                  <a:lnTo>
                    <a:pt x="8" y="6"/>
                  </a:lnTo>
                  <a:lnTo>
                    <a:pt x="25" y="0"/>
                  </a:lnTo>
                  <a:lnTo>
                    <a:pt x="45" y="3"/>
                  </a:lnTo>
                  <a:lnTo>
                    <a:pt x="61" y="3"/>
                  </a:lnTo>
                  <a:lnTo>
                    <a:pt x="76" y="8"/>
                  </a:lnTo>
                  <a:lnTo>
                    <a:pt x="92" y="11"/>
                  </a:lnTo>
                  <a:lnTo>
                    <a:pt x="103" y="23"/>
                  </a:lnTo>
                  <a:lnTo>
                    <a:pt x="107" y="42"/>
                  </a:lnTo>
                  <a:lnTo>
                    <a:pt x="102" y="54"/>
                  </a:lnTo>
                  <a:lnTo>
                    <a:pt x="112" y="62"/>
                  </a:lnTo>
                  <a:lnTo>
                    <a:pt x="96" y="74"/>
                  </a:lnTo>
                  <a:lnTo>
                    <a:pt x="92" y="92"/>
                  </a:lnTo>
                  <a:lnTo>
                    <a:pt x="81" y="89"/>
                  </a:lnTo>
                  <a:lnTo>
                    <a:pt x="72" y="72"/>
                  </a:lnTo>
                  <a:lnTo>
                    <a:pt x="68" y="55"/>
                  </a:lnTo>
                  <a:lnTo>
                    <a:pt x="52" y="46"/>
                  </a:lnTo>
                  <a:lnTo>
                    <a:pt x="40" y="52"/>
                  </a:lnTo>
                  <a:lnTo>
                    <a:pt x="25" y="56"/>
                  </a:lnTo>
                  <a:lnTo>
                    <a:pt x="7" y="37"/>
                  </a:lnTo>
                  <a:lnTo>
                    <a:pt x="0" y="15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" name="Freeform 228">
              <a:extLst>
                <a:ext uri="{FF2B5EF4-FFF2-40B4-BE49-F238E27FC236}">
                  <a16:creationId xmlns:a16="http://schemas.microsoft.com/office/drawing/2014/main" id="{BFEF8D74-524A-40B4-8269-E2DCD3552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206" y="3848726"/>
              <a:ext cx="70141" cy="127243"/>
            </a:xfrm>
            <a:custGeom>
              <a:avLst/>
              <a:gdLst>
                <a:gd name="T0" fmla="*/ 2 w 53"/>
                <a:gd name="T1" fmla="*/ 91 h 95"/>
                <a:gd name="T2" fmla="*/ 0 w 53"/>
                <a:gd name="T3" fmla="*/ 68 h 95"/>
                <a:gd name="T4" fmla="*/ 2 w 53"/>
                <a:gd name="T5" fmla="*/ 45 h 95"/>
                <a:gd name="T6" fmla="*/ 10 w 53"/>
                <a:gd name="T7" fmla="*/ 44 h 95"/>
                <a:gd name="T8" fmla="*/ 12 w 53"/>
                <a:gd name="T9" fmla="*/ 32 h 95"/>
                <a:gd name="T10" fmla="*/ 2 w 53"/>
                <a:gd name="T11" fmla="*/ 27 h 95"/>
                <a:gd name="T12" fmla="*/ 2 w 53"/>
                <a:gd name="T13" fmla="*/ 14 h 95"/>
                <a:gd name="T14" fmla="*/ 9 w 53"/>
                <a:gd name="T15" fmla="*/ 0 h 95"/>
                <a:gd name="T16" fmla="*/ 17 w 53"/>
                <a:gd name="T17" fmla="*/ 0 h 95"/>
                <a:gd name="T18" fmla="*/ 27 w 53"/>
                <a:gd name="T19" fmla="*/ 6 h 95"/>
                <a:gd name="T20" fmla="*/ 39 w 53"/>
                <a:gd name="T21" fmla="*/ 9 h 95"/>
                <a:gd name="T22" fmla="*/ 40 w 53"/>
                <a:gd name="T23" fmla="*/ 23 h 95"/>
                <a:gd name="T24" fmla="*/ 46 w 53"/>
                <a:gd name="T25" fmla="*/ 26 h 95"/>
                <a:gd name="T26" fmla="*/ 45 w 53"/>
                <a:gd name="T27" fmla="*/ 39 h 95"/>
                <a:gd name="T28" fmla="*/ 48 w 53"/>
                <a:gd name="T29" fmla="*/ 60 h 95"/>
                <a:gd name="T30" fmla="*/ 52 w 53"/>
                <a:gd name="T31" fmla="*/ 79 h 95"/>
                <a:gd name="T32" fmla="*/ 46 w 53"/>
                <a:gd name="T33" fmla="*/ 86 h 95"/>
                <a:gd name="T34" fmla="*/ 35 w 53"/>
                <a:gd name="T35" fmla="*/ 86 h 95"/>
                <a:gd name="T36" fmla="*/ 29 w 53"/>
                <a:gd name="T37" fmla="*/ 93 h 95"/>
                <a:gd name="T38" fmla="*/ 18 w 53"/>
                <a:gd name="T39" fmla="*/ 94 h 95"/>
                <a:gd name="T40" fmla="*/ 2 w 53"/>
                <a:gd name="T41" fmla="*/ 9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95">
                  <a:moveTo>
                    <a:pt x="2" y="91"/>
                  </a:moveTo>
                  <a:lnTo>
                    <a:pt x="0" y="68"/>
                  </a:lnTo>
                  <a:lnTo>
                    <a:pt x="2" y="45"/>
                  </a:lnTo>
                  <a:lnTo>
                    <a:pt x="10" y="44"/>
                  </a:lnTo>
                  <a:lnTo>
                    <a:pt x="12" y="32"/>
                  </a:lnTo>
                  <a:lnTo>
                    <a:pt x="2" y="27"/>
                  </a:lnTo>
                  <a:lnTo>
                    <a:pt x="2" y="14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7" y="6"/>
                  </a:lnTo>
                  <a:lnTo>
                    <a:pt x="39" y="9"/>
                  </a:lnTo>
                  <a:lnTo>
                    <a:pt x="40" y="23"/>
                  </a:lnTo>
                  <a:lnTo>
                    <a:pt x="46" y="26"/>
                  </a:lnTo>
                  <a:lnTo>
                    <a:pt x="45" y="39"/>
                  </a:lnTo>
                  <a:lnTo>
                    <a:pt x="48" y="60"/>
                  </a:lnTo>
                  <a:lnTo>
                    <a:pt x="52" y="79"/>
                  </a:lnTo>
                  <a:lnTo>
                    <a:pt x="46" y="86"/>
                  </a:lnTo>
                  <a:lnTo>
                    <a:pt x="35" y="86"/>
                  </a:lnTo>
                  <a:lnTo>
                    <a:pt x="29" y="93"/>
                  </a:lnTo>
                  <a:lnTo>
                    <a:pt x="18" y="94"/>
                  </a:lnTo>
                  <a:lnTo>
                    <a:pt x="2" y="91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" name="Freeform 229">
              <a:extLst>
                <a:ext uri="{FF2B5EF4-FFF2-40B4-BE49-F238E27FC236}">
                  <a16:creationId xmlns:a16="http://schemas.microsoft.com/office/drawing/2014/main" id="{83B06B04-5F79-4C43-B6F6-AA73D260C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151" y="4109157"/>
              <a:ext cx="210422" cy="233080"/>
            </a:xfrm>
            <a:custGeom>
              <a:avLst/>
              <a:gdLst>
                <a:gd name="T0" fmla="*/ 156 w 157"/>
                <a:gd name="T1" fmla="*/ 154 h 175"/>
                <a:gd name="T2" fmla="*/ 139 w 157"/>
                <a:gd name="T3" fmla="*/ 158 h 175"/>
                <a:gd name="T4" fmla="*/ 136 w 157"/>
                <a:gd name="T5" fmla="*/ 165 h 175"/>
                <a:gd name="T6" fmla="*/ 119 w 157"/>
                <a:gd name="T7" fmla="*/ 165 h 175"/>
                <a:gd name="T8" fmla="*/ 116 w 157"/>
                <a:gd name="T9" fmla="*/ 174 h 175"/>
                <a:gd name="T10" fmla="*/ 86 w 157"/>
                <a:gd name="T11" fmla="*/ 171 h 175"/>
                <a:gd name="T12" fmla="*/ 84 w 157"/>
                <a:gd name="T13" fmla="*/ 163 h 175"/>
                <a:gd name="T14" fmla="*/ 71 w 157"/>
                <a:gd name="T15" fmla="*/ 154 h 175"/>
                <a:gd name="T16" fmla="*/ 60 w 157"/>
                <a:gd name="T17" fmla="*/ 146 h 175"/>
                <a:gd name="T18" fmla="*/ 53 w 157"/>
                <a:gd name="T19" fmla="*/ 143 h 175"/>
                <a:gd name="T20" fmla="*/ 44 w 157"/>
                <a:gd name="T21" fmla="*/ 129 h 175"/>
                <a:gd name="T22" fmla="*/ 31 w 157"/>
                <a:gd name="T23" fmla="*/ 122 h 175"/>
                <a:gd name="T24" fmla="*/ 21 w 157"/>
                <a:gd name="T25" fmla="*/ 112 h 175"/>
                <a:gd name="T26" fmla="*/ 19 w 157"/>
                <a:gd name="T27" fmla="*/ 104 h 175"/>
                <a:gd name="T28" fmla="*/ 8 w 157"/>
                <a:gd name="T29" fmla="*/ 105 h 175"/>
                <a:gd name="T30" fmla="*/ 9 w 157"/>
                <a:gd name="T31" fmla="*/ 97 h 175"/>
                <a:gd name="T32" fmla="*/ 8 w 157"/>
                <a:gd name="T33" fmla="*/ 87 h 175"/>
                <a:gd name="T34" fmla="*/ 4 w 157"/>
                <a:gd name="T35" fmla="*/ 78 h 175"/>
                <a:gd name="T36" fmla="*/ 3 w 157"/>
                <a:gd name="T37" fmla="*/ 70 h 175"/>
                <a:gd name="T38" fmla="*/ 4 w 157"/>
                <a:gd name="T39" fmla="*/ 57 h 175"/>
                <a:gd name="T40" fmla="*/ 0 w 157"/>
                <a:gd name="T41" fmla="*/ 46 h 175"/>
                <a:gd name="T42" fmla="*/ 8 w 157"/>
                <a:gd name="T43" fmla="*/ 45 h 175"/>
                <a:gd name="T44" fmla="*/ 19 w 157"/>
                <a:gd name="T45" fmla="*/ 43 h 175"/>
                <a:gd name="T46" fmla="*/ 18 w 157"/>
                <a:gd name="T47" fmla="*/ 26 h 175"/>
                <a:gd name="T48" fmla="*/ 14 w 157"/>
                <a:gd name="T49" fmla="*/ 19 h 175"/>
                <a:gd name="T50" fmla="*/ 11 w 157"/>
                <a:gd name="T51" fmla="*/ 4 h 175"/>
                <a:gd name="T52" fmla="*/ 18 w 157"/>
                <a:gd name="T53" fmla="*/ 0 h 175"/>
                <a:gd name="T54" fmla="*/ 33 w 157"/>
                <a:gd name="T55" fmla="*/ 1 h 175"/>
                <a:gd name="T56" fmla="*/ 63 w 157"/>
                <a:gd name="T57" fmla="*/ 0 h 175"/>
                <a:gd name="T58" fmla="*/ 74 w 157"/>
                <a:gd name="T59" fmla="*/ 0 h 175"/>
                <a:gd name="T60" fmla="*/ 103 w 157"/>
                <a:gd name="T61" fmla="*/ 24 h 175"/>
                <a:gd name="T62" fmla="*/ 118 w 157"/>
                <a:gd name="T63" fmla="*/ 28 h 175"/>
                <a:gd name="T64" fmla="*/ 119 w 157"/>
                <a:gd name="T65" fmla="*/ 41 h 175"/>
                <a:gd name="T66" fmla="*/ 141 w 157"/>
                <a:gd name="T67" fmla="*/ 52 h 175"/>
                <a:gd name="T68" fmla="*/ 142 w 157"/>
                <a:gd name="T69" fmla="*/ 60 h 175"/>
                <a:gd name="T70" fmla="*/ 142 w 157"/>
                <a:gd name="T71" fmla="*/ 71 h 175"/>
                <a:gd name="T72" fmla="*/ 137 w 157"/>
                <a:gd name="T73" fmla="*/ 77 h 175"/>
                <a:gd name="T74" fmla="*/ 135 w 157"/>
                <a:gd name="T75" fmla="*/ 88 h 175"/>
                <a:gd name="T76" fmla="*/ 143 w 157"/>
                <a:gd name="T77" fmla="*/ 90 h 175"/>
                <a:gd name="T78" fmla="*/ 142 w 157"/>
                <a:gd name="T79" fmla="*/ 106 h 175"/>
                <a:gd name="T80" fmla="*/ 145 w 157"/>
                <a:gd name="T81" fmla="*/ 122 h 175"/>
                <a:gd name="T82" fmla="*/ 146 w 157"/>
                <a:gd name="T83" fmla="*/ 140 h 175"/>
                <a:gd name="T84" fmla="*/ 152 w 157"/>
                <a:gd name="T85" fmla="*/ 146 h 175"/>
                <a:gd name="T86" fmla="*/ 156 w 157"/>
                <a:gd name="T87" fmla="*/ 15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7" h="175">
                  <a:moveTo>
                    <a:pt x="156" y="154"/>
                  </a:moveTo>
                  <a:lnTo>
                    <a:pt x="139" y="158"/>
                  </a:lnTo>
                  <a:lnTo>
                    <a:pt x="136" y="165"/>
                  </a:lnTo>
                  <a:lnTo>
                    <a:pt x="119" y="165"/>
                  </a:lnTo>
                  <a:lnTo>
                    <a:pt x="116" y="174"/>
                  </a:lnTo>
                  <a:lnTo>
                    <a:pt x="86" y="171"/>
                  </a:lnTo>
                  <a:lnTo>
                    <a:pt x="84" y="163"/>
                  </a:lnTo>
                  <a:lnTo>
                    <a:pt x="71" y="154"/>
                  </a:lnTo>
                  <a:lnTo>
                    <a:pt x="60" y="146"/>
                  </a:lnTo>
                  <a:lnTo>
                    <a:pt x="53" y="143"/>
                  </a:lnTo>
                  <a:lnTo>
                    <a:pt x="44" y="129"/>
                  </a:lnTo>
                  <a:lnTo>
                    <a:pt x="31" y="122"/>
                  </a:lnTo>
                  <a:lnTo>
                    <a:pt x="21" y="112"/>
                  </a:lnTo>
                  <a:lnTo>
                    <a:pt x="19" y="104"/>
                  </a:lnTo>
                  <a:lnTo>
                    <a:pt x="8" y="105"/>
                  </a:lnTo>
                  <a:lnTo>
                    <a:pt x="9" y="97"/>
                  </a:lnTo>
                  <a:lnTo>
                    <a:pt x="8" y="87"/>
                  </a:lnTo>
                  <a:lnTo>
                    <a:pt x="4" y="78"/>
                  </a:lnTo>
                  <a:lnTo>
                    <a:pt x="3" y="70"/>
                  </a:lnTo>
                  <a:lnTo>
                    <a:pt x="4" y="57"/>
                  </a:lnTo>
                  <a:lnTo>
                    <a:pt x="0" y="46"/>
                  </a:lnTo>
                  <a:lnTo>
                    <a:pt x="8" y="45"/>
                  </a:lnTo>
                  <a:lnTo>
                    <a:pt x="19" y="43"/>
                  </a:lnTo>
                  <a:lnTo>
                    <a:pt x="18" y="26"/>
                  </a:lnTo>
                  <a:lnTo>
                    <a:pt x="14" y="19"/>
                  </a:lnTo>
                  <a:lnTo>
                    <a:pt x="11" y="4"/>
                  </a:lnTo>
                  <a:lnTo>
                    <a:pt x="18" y="0"/>
                  </a:lnTo>
                  <a:lnTo>
                    <a:pt x="33" y="1"/>
                  </a:lnTo>
                  <a:lnTo>
                    <a:pt x="63" y="0"/>
                  </a:lnTo>
                  <a:lnTo>
                    <a:pt x="74" y="0"/>
                  </a:lnTo>
                  <a:lnTo>
                    <a:pt x="103" y="24"/>
                  </a:lnTo>
                  <a:lnTo>
                    <a:pt x="118" y="28"/>
                  </a:lnTo>
                  <a:lnTo>
                    <a:pt x="119" y="41"/>
                  </a:lnTo>
                  <a:lnTo>
                    <a:pt x="141" y="52"/>
                  </a:lnTo>
                  <a:lnTo>
                    <a:pt x="142" y="60"/>
                  </a:lnTo>
                  <a:lnTo>
                    <a:pt x="142" y="71"/>
                  </a:lnTo>
                  <a:lnTo>
                    <a:pt x="137" y="77"/>
                  </a:lnTo>
                  <a:lnTo>
                    <a:pt x="135" y="88"/>
                  </a:lnTo>
                  <a:lnTo>
                    <a:pt x="143" y="90"/>
                  </a:lnTo>
                  <a:lnTo>
                    <a:pt x="142" y="106"/>
                  </a:lnTo>
                  <a:lnTo>
                    <a:pt x="145" y="122"/>
                  </a:lnTo>
                  <a:lnTo>
                    <a:pt x="146" y="140"/>
                  </a:lnTo>
                  <a:lnTo>
                    <a:pt x="152" y="146"/>
                  </a:lnTo>
                  <a:lnTo>
                    <a:pt x="156" y="15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Freeform 230">
              <a:extLst>
                <a:ext uri="{FF2B5EF4-FFF2-40B4-BE49-F238E27FC236}">
                  <a16:creationId xmlns:a16="http://schemas.microsoft.com/office/drawing/2014/main" id="{B62E09F4-0EFA-4033-98D9-213865899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151" y="3997374"/>
              <a:ext cx="95106" cy="118918"/>
            </a:xfrm>
            <a:custGeom>
              <a:avLst/>
              <a:gdLst>
                <a:gd name="T0" fmla="*/ 61 w 71"/>
                <a:gd name="T1" fmla="*/ 0 h 89"/>
                <a:gd name="T2" fmla="*/ 70 w 71"/>
                <a:gd name="T3" fmla="*/ 14 h 89"/>
                <a:gd name="T4" fmla="*/ 70 w 71"/>
                <a:gd name="T5" fmla="*/ 41 h 89"/>
                <a:gd name="T6" fmla="*/ 61 w 71"/>
                <a:gd name="T7" fmla="*/ 58 h 89"/>
                <a:gd name="T8" fmla="*/ 59 w 71"/>
                <a:gd name="T9" fmla="*/ 74 h 89"/>
                <a:gd name="T10" fmla="*/ 63 w 71"/>
                <a:gd name="T11" fmla="*/ 84 h 89"/>
                <a:gd name="T12" fmla="*/ 33 w 71"/>
                <a:gd name="T13" fmla="*/ 85 h 89"/>
                <a:gd name="T14" fmla="*/ 18 w 71"/>
                <a:gd name="T15" fmla="*/ 84 h 89"/>
                <a:gd name="T16" fmla="*/ 11 w 71"/>
                <a:gd name="T17" fmla="*/ 88 h 89"/>
                <a:gd name="T18" fmla="*/ 0 w 71"/>
                <a:gd name="T19" fmla="*/ 84 h 89"/>
                <a:gd name="T20" fmla="*/ 4 w 71"/>
                <a:gd name="T21" fmla="*/ 49 h 89"/>
                <a:gd name="T22" fmla="*/ 19 w 71"/>
                <a:gd name="T23" fmla="*/ 43 h 89"/>
                <a:gd name="T24" fmla="*/ 27 w 71"/>
                <a:gd name="T25" fmla="*/ 39 h 89"/>
                <a:gd name="T26" fmla="*/ 28 w 71"/>
                <a:gd name="T27" fmla="*/ 30 h 89"/>
                <a:gd name="T28" fmla="*/ 19 w 71"/>
                <a:gd name="T29" fmla="*/ 30 h 89"/>
                <a:gd name="T30" fmla="*/ 19 w 71"/>
                <a:gd name="T31" fmla="*/ 23 h 89"/>
                <a:gd name="T32" fmla="*/ 15 w 71"/>
                <a:gd name="T33" fmla="*/ 4 h 89"/>
                <a:gd name="T34" fmla="*/ 31 w 71"/>
                <a:gd name="T35" fmla="*/ 4 h 89"/>
                <a:gd name="T36" fmla="*/ 44 w 71"/>
                <a:gd name="T37" fmla="*/ 5 h 89"/>
                <a:gd name="T38" fmla="*/ 61 w 71"/>
                <a:gd name="T3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89">
                  <a:moveTo>
                    <a:pt x="61" y="0"/>
                  </a:moveTo>
                  <a:lnTo>
                    <a:pt x="70" y="14"/>
                  </a:lnTo>
                  <a:lnTo>
                    <a:pt x="70" y="41"/>
                  </a:lnTo>
                  <a:lnTo>
                    <a:pt x="61" y="58"/>
                  </a:lnTo>
                  <a:lnTo>
                    <a:pt x="59" y="74"/>
                  </a:lnTo>
                  <a:lnTo>
                    <a:pt x="63" y="84"/>
                  </a:lnTo>
                  <a:lnTo>
                    <a:pt x="33" y="85"/>
                  </a:lnTo>
                  <a:lnTo>
                    <a:pt x="18" y="84"/>
                  </a:lnTo>
                  <a:lnTo>
                    <a:pt x="11" y="88"/>
                  </a:lnTo>
                  <a:lnTo>
                    <a:pt x="0" y="84"/>
                  </a:lnTo>
                  <a:lnTo>
                    <a:pt x="4" y="49"/>
                  </a:lnTo>
                  <a:lnTo>
                    <a:pt x="19" y="43"/>
                  </a:lnTo>
                  <a:lnTo>
                    <a:pt x="27" y="39"/>
                  </a:lnTo>
                  <a:lnTo>
                    <a:pt x="28" y="30"/>
                  </a:lnTo>
                  <a:lnTo>
                    <a:pt x="19" y="30"/>
                  </a:lnTo>
                  <a:lnTo>
                    <a:pt x="19" y="23"/>
                  </a:lnTo>
                  <a:lnTo>
                    <a:pt x="15" y="4"/>
                  </a:lnTo>
                  <a:lnTo>
                    <a:pt x="31" y="4"/>
                  </a:lnTo>
                  <a:lnTo>
                    <a:pt x="44" y="5"/>
                  </a:lnTo>
                  <a:lnTo>
                    <a:pt x="61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" name="Freeform 231">
              <a:extLst>
                <a:ext uri="{FF2B5EF4-FFF2-40B4-BE49-F238E27FC236}">
                  <a16:creationId xmlns:a16="http://schemas.microsoft.com/office/drawing/2014/main" id="{C4A0C9AB-2750-4EB2-8E48-44F6B1064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861" y="3660835"/>
              <a:ext cx="196156" cy="147459"/>
            </a:xfrm>
            <a:custGeom>
              <a:avLst/>
              <a:gdLst>
                <a:gd name="T0" fmla="*/ 51 w 147"/>
                <a:gd name="T1" fmla="*/ 59 h 110"/>
                <a:gd name="T2" fmla="*/ 51 w 147"/>
                <a:gd name="T3" fmla="*/ 46 h 110"/>
                <a:gd name="T4" fmla="*/ 51 w 147"/>
                <a:gd name="T5" fmla="*/ 36 h 110"/>
                <a:gd name="T6" fmla="*/ 45 w 147"/>
                <a:gd name="T7" fmla="*/ 34 h 110"/>
                <a:gd name="T8" fmla="*/ 28 w 147"/>
                <a:gd name="T9" fmla="*/ 33 h 110"/>
                <a:gd name="T10" fmla="*/ 11 w 147"/>
                <a:gd name="T11" fmla="*/ 34 h 110"/>
                <a:gd name="T12" fmla="*/ 0 w 147"/>
                <a:gd name="T13" fmla="*/ 41 h 110"/>
                <a:gd name="T14" fmla="*/ 2 w 147"/>
                <a:gd name="T15" fmla="*/ 74 h 110"/>
                <a:gd name="T16" fmla="*/ 2 w 147"/>
                <a:gd name="T17" fmla="*/ 91 h 110"/>
                <a:gd name="T18" fmla="*/ 8 w 147"/>
                <a:gd name="T19" fmla="*/ 101 h 110"/>
                <a:gd name="T20" fmla="*/ 23 w 147"/>
                <a:gd name="T21" fmla="*/ 109 h 110"/>
                <a:gd name="T22" fmla="*/ 34 w 147"/>
                <a:gd name="T23" fmla="*/ 98 h 110"/>
                <a:gd name="T24" fmla="*/ 48 w 147"/>
                <a:gd name="T25" fmla="*/ 84 h 110"/>
                <a:gd name="T26" fmla="*/ 53 w 147"/>
                <a:gd name="T27" fmla="*/ 79 h 110"/>
                <a:gd name="T28" fmla="*/ 91 w 147"/>
                <a:gd name="T29" fmla="*/ 78 h 110"/>
                <a:gd name="T30" fmla="*/ 102 w 147"/>
                <a:gd name="T31" fmla="*/ 68 h 110"/>
                <a:gd name="T32" fmla="*/ 134 w 147"/>
                <a:gd name="T33" fmla="*/ 62 h 110"/>
                <a:gd name="T34" fmla="*/ 134 w 147"/>
                <a:gd name="T35" fmla="*/ 51 h 110"/>
                <a:gd name="T36" fmla="*/ 146 w 147"/>
                <a:gd name="T37" fmla="*/ 41 h 110"/>
                <a:gd name="T38" fmla="*/ 137 w 147"/>
                <a:gd name="T39" fmla="*/ 19 h 110"/>
                <a:gd name="T40" fmla="*/ 131 w 147"/>
                <a:gd name="T41" fmla="*/ 0 h 110"/>
                <a:gd name="T42" fmla="*/ 87 w 147"/>
                <a:gd name="T43" fmla="*/ 8 h 110"/>
                <a:gd name="T44" fmla="*/ 76 w 147"/>
                <a:gd name="T45" fmla="*/ 23 h 110"/>
                <a:gd name="T46" fmla="*/ 70 w 147"/>
                <a:gd name="T47" fmla="*/ 44 h 110"/>
                <a:gd name="T48" fmla="*/ 51 w 147"/>
                <a:gd name="T49" fmla="*/ 5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7" h="110">
                  <a:moveTo>
                    <a:pt x="51" y="59"/>
                  </a:moveTo>
                  <a:lnTo>
                    <a:pt x="51" y="46"/>
                  </a:lnTo>
                  <a:lnTo>
                    <a:pt x="51" y="36"/>
                  </a:lnTo>
                  <a:lnTo>
                    <a:pt x="45" y="34"/>
                  </a:lnTo>
                  <a:lnTo>
                    <a:pt x="28" y="33"/>
                  </a:lnTo>
                  <a:lnTo>
                    <a:pt x="11" y="34"/>
                  </a:lnTo>
                  <a:lnTo>
                    <a:pt x="0" y="41"/>
                  </a:lnTo>
                  <a:lnTo>
                    <a:pt x="2" y="74"/>
                  </a:lnTo>
                  <a:lnTo>
                    <a:pt x="2" y="91"/>
                  </a:lnTo>
                  <a:lnTo>
                    <a:pt x="8" y="101"/>
                  </a:lnTo>
                  <a:lnTo>
                    <a:pt x="23" y="109"/>
                  </a:lnTo>
                  <a:lnTo>
                    <a:pt x="34" y="98"/>
                  </a:lnTo>
                  <a:lnTo>
                    <a:pt x="48" y="84"/>
                  </a:lnTo>
                  <a:lnTo>
                    <a:pt x="53" y="79"/>
                  </a:lnTo>
                  <a:lnTo>
                    <a:pt x="91" y="78"/>
                  </a:lnTo>
                  <a:lnTo>
                    <a:pt x="102" y="68"/>
                  </a:lnTo>
                  <a:lnTo>
                    <a:pt x="134" y="62"/>
                  </a:lnTo>
                  <a:lnTo>
                    <a:pt x="134" y="51"/>
                  </a:lnTo>
                  <a:lnTo>
                    <a:pt x="146" y="41"/>
                  </a:lnTo>
                  <a:lnTo>
                    <a:pt x="137" y="19"/>
                  </a:lnTo>
                  <a:lnTo>
                    <a:pt x="131" y="0"/>
                  </a:lnTo>
                  <a:lnTo>
                    <a:pt x="87" y="8"/>
                  </a:lnTo>
                  <a:lnTo>
                    <a:pt x="76" y="23"/>
                  </a:lnTo>
                  <a:lnTo>
                    <a:pt x="70" y="44"/>
                  </a:lnTo>
                  <a:lnTo>
                    <a:pt x="51" y="5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Freeform 232">
              <a:extLst>
                <a:ext uri="{FF2B5EF4-FFF2-40B4-BE49-F238E27FC236}">
                  <a16:creationId xmlns:a16="http://schemas.microsoft.com/office/drawing/2014/main" id="{5E8409E5-BD67-49A8-AB29-5109853BF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3112" y="3581160"/>
              <a:ext cx="208045" cy="346052"/>
            </a:xfrm>
            <a:custGeom>
              <a:avLst/>
              <a:gdLst>
                <a:gd name="T0" fmla="*/ 24 w 155"/>
                <a:gd name="T1" fmla="*/ 0 h 260"/>
                <a:gd name="T2" fmla="*/ 26 w 155"/>
                <a:gd name="T3" fmla="*/ 8 h 260"/>
                <a:gd name="T4" fmla="*/ 29 w 155"/>
                <a:gd name="T5" fmla="*/ 14 h 260"/>
                <a:gd name="T6" fmla="*/ 36 w 155"/>
                <a:gd name="T7" fmla="*/ 30 h 260"/>
                <a:gd name="T8" fmla="*/ 30 w 155"/>
                <a:gd name="T9" fmla="*/ 108 h 260"/>
                <a:gd name="T10" fmla="*/ 20 w 155"/>
                <a:gd name="T11" fmla="*/ 112 h 260"/>
                <a:gd name="T12" fmla="*/ 15 w 155"/>
                <a:gd name="T13" fmla="*/ 121 h 260"/>
                <a:gd name="T14" fmla="*/ 5 w 155"/>
                <a:gd name="T15" fmla="*/ 127 h 260"/>
                <a:gd name="T16" fmla="*/ 0 w 155"/>
                <a:gd name="T17" fmla="*/ 135 h 260"/>
                <a:gd name="T18" fmla="*/ 0 w 155"/>
                <a:gd name="T19" fmla="*/ 149 h 260"/>
                <a:gd name="T20" fmla="*/ 6 w 155"/>
                <a:gd name="T21" fmla="*/ 148 h 260"/>
                <a:gd name="T22" fmla="*/ 8 w 155"/>
                <a:gd name="T23" fmla="*/ 158 h 260"/>
                <a:gd name="T24" fmla="*/ 13 w 155"/>
                <a:gd name="T25" fmla="*/ 166 h 260"/>
                <a:gd name="T26" fmla="*/ 19 w 155"/>
                <a:gd name="T27" fmla="*/ 180 h 260"/>
                <a:gd name="T28" fmla="*/ 19 w 155"/>
                <a:gd name="T29" fmla="*/ 188 h 260"/>
                <a:gd name="T30" fmla="*/ 14 w 155"/>
                <a:gd name="T31" fmla="*/ 191 h 260"/>
                <a:gd name="T32" fmla="*/ 17 w 155"/>
                <a:gd name="T33" fmla="*/ 194 h 260"/>
                <a:gd name="T34" fmla="*/ 19 w 155"/>
                <a:gd name="T35" fmla="*/ 202 h 260"/>
                <a:gd name="T36" fmla="*/ 25 w 155"/>
                <a:gd name="T37" fmla="*/ 210 h 260"/>
                <a:gd name="T38" fmla="*/ 24 w 155"/>
                <a:gd name="T39" fmla="*/ 218 h 260"/>
                <a:gd name="T40" fmla="*/ 17 w 155"/>
                <a:gd name="T41" fmla="*/ 221 h 260"/>
                <a:gd name="T42" fmla="*/ 18 w 155"/>
                <a:gd name="T43" fmla="*/ 229 h 260"/>
                <a:gd name="T44" fmla="*/ 29 w 155"/>
                <a:gd name="T45" fmla="*/ 243 h 260"/>
                <a:gd name="T46" fmla="*/ 36 w 155"/>
                <a:gd name="T47" fmla="*/ 259 h 260"/>
                <a:gd name="T48" fmla="*/ 45 w 155"/>
                <a:gd name="T49" fmla="*/ 254 h 260"/>
                <a:gd name="T50" fmla="*/ 58 w 155"/>
                <a:gd name="T51" fmla="*/ 256 h 260"/>
                <a:gd name="T52" fmla="*/ 63 w 155"/>
                <a:gd name="T53" fmla="*/ 246 h 260"/>
                <a:gd name="T54" fmla="*/ 79 w 155"/>
                <a:gd name="T55" fmla="*/ 245 h 260"/>
                <a:gd name="T56" fmla="*/ 85 w 155"/>
                <a:gd name="T57" fmla="*/ 235 h 260"/>
                <a:gd name="T58" fmla="*/ 99 w 155"/>
                <a:gd name="T59" fmla="*/ 232 h 260"/>
                <a:gd name="T60" fmla="*/ 104 w 155"/>
                <a:gd name="T61" fmla="*/ 221 h 260"/>
                <a:gd name="T62" fmla="*/ 113 w 155"/>
                <a:gd name="T63" fmla="*/ 218 h 260"/>
                <a:gd name="T64" fmla="*/ 119 w 155"/>
                <a:gd name="T65" fmla="*/ 206 h 260"/>
                <a:gd name="T66" fmla="*/ 129 w 155"/>
                <a:gd name="T67" fmla="*/ 196 h 260"/>
                <a:gd name="T68" fmla="*/ 136 w 155"/>
                <a:gd name="T69" fmla="*/ 194 h 260"/>
                <a:gd name="T70" fmla="*/ 139 w 155"/>
                <a:gd name="T71" fmla="*/ 189 h 260"/>
                <a:gd name="T72" fmla="*/ 139 w 155"/>
                <a:gd name="T73" fmla="*/ 182 h 260"/>
                <a:gd name="T74" fmla="*/ 133 w 155"/>
                <a:gd name="T75" fmla="*/ 179 h 260"/>
                <a:gd name="T76" fmla="*/ 129 w 155"/>
                <a:gd name="T77" fmla="*/ 168 h 260"/>
                <a:gd name="T78" fmla="*/ 118 w 155"/>
                <a:gd name="T79" fmla="*/ 163 h 260"/>
                <a:gd name="T80" fmla="*/ 120 w 155"/>
                <a:gd name="T81" fmla="*/ 154 h 260"/>
                <a:gd name="T82" fmla="*/ 131 w 155"/>
                <a:gd name="T83" fmla="*/ 153 h 260"/>
                <a:gd name="T84" fmla="*/ 135 w 155"/>
                <a:gd name="T85" fmla="*/ 139 h 260"/>
                <a:gd name="T86" fmla="*/ 144 w 155"/>
                <a:gd name="T87" fmla="*/ 123 h 260"/>
                <a:gd name="T88" fmla="*/ 152 w 155"/>
                <a:gd name="T89" fmla="*/ 119 h 260"/>
                <a:gd name="T90" fmla="*/ 154 w 155"/>
                <a:gd name="T91" fmla="*/ 77 h 260"/>
                <a:gd name="T92" fmla="*/ 145 w 155"/>
                <a:gd name="T93" fmla="*/ 75 h 260"/>
                <a:gd name="T94" fmla="*/ 120 w 155"/>
                <a:gd name="T95" fmla="*/ 57 h 260"/>
                <a:gd name="T96" fmla="*/ 111 w 155"/>
                <a:gd name="T97" fmla="*/ 52 h 260"/>
                <a:gd name="T98" fmla="*/ 89 w 155"/>
                <a:gd name="T99" fmla="*/ 41 h 260"/>
                <a:gd name="T100" fmla="*/ 81 w 155"/>
                <a:gd name="T101" fmla="*/ 28 h 260"/>
                <a:gd name="T102" fmla="*/ 57 w 155"/>
                <a:gd name="T103" fmla="*/ 24 h 260"/>
                <a:gd name="T104" fmla="*/ 52 w 155"/>
                <a:gd name="T105" fmla="*/ 12 h 260"/>
                <a:gd name="T106" fmla="*/ 38 w 155"/>
                <a:gd name="T107" fmla="*/ 7 h 260"/>
                <a:gd name="T108" fmla="*/ 38 w 155"/>
                <a:gd name="T109" fmla="*/ 2 h 260"/>
                <a:gd name="T110" fmla="*/ 24 w 155"/>
                <a:gd name="T11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5" h="260">
                  <a:moveTo>
                    <a:pt x="24" y="0"/>
                  </a:moveTo>
                  <a:lnTo>
                    <a:pt x="26" y="8"/>
                  </a:lnTo>
                  <a:lnTo>
                    <a:pt x="29" y="14"/>
                  </a:lnTo>
                  <a:lnTo>
                    <a:pt x="36" y="30"/>
                  </a:lnTo>
                  <a:lnTo>
                    <a:pt x="30" y="108"/>
                  </a:lnTo>
                  <a:lnTo>
                    <a:pt x="20" y="112"/>
                  </a:lnTo>
                  <a:lnTo>
                    <a:pt x="15" y="121"/>
                  </a:lnTo>
                  <a:lnTo>
                    <a:pt x="5" y="127"/>
                  </a:lnTo>
                  <a:lnTo>
                    <a:pt x="0" y="135"/>
                  </a:lnTo>
                  <a:lnTo>
                    <a:pt x="0" y="149"/>
                  </a:lnTo>
                  <a:lnTo>
                    <a:pt x="6" y="148"/>
                  </a:lnTo>
                  <a:lnTo>
                    <a:pt x="8" y="158"/>
                  </a:lnTo>
                  <a:lnTo>
                    <a:pt x="13" y="166"/>
                  </a:lnTo>
                  <a:lnTo>
                    <a:pt x="19" y="180"/>
                  </a:lnTo>
                  <a:lnTo>
                    <a:pt x="19" y="188"/>
                  </a:lnTo>
                  <a:lnTo>
                    <a:pt x="14" y="191"/>
                  </a:lnTo>
                  <a:lnTo>
                    <a:pt x="17" y="194"/>
                  </a:lnTo>
                  <a:lnTo>
                    <a:pt x="19" y="202"/>
                  </a:lnTo>
                  <a:lnTo>
                    <a:pt x="25" y="210"/>
                  </a:lnTo>
                  <a:lnTo>
                    <a:pt x="24" y="218"/>
                  </a:lnTo>
                  <a:lnTo>
                    <a:pt x="17" y="221"/>
                  </a:lnTo>
                  <a:lnTo>
                    <a:pt x="18" y="229"/>
                  </a:lnTo>
                  <a:lnTo>
                    <a:pt x="29" y="243"/>
                  </a:lnTo>
                  <a:lnTo>
                    <a:pt x="36" y="259"/>
                  </a:lnTo>
                  <a:lnTo>
                    <a:pt x="45" y="254"/>
                  </a:lnTo>
                  <a:lnTo>
                    <a:pt x="58" y="256"/>
                  </a:lnTo>
                  <a:lnTo>
                    <a:pt x="63" y="246"/>
                  </a:lnTo>
                  <a:lnTo>
                    <a:pt x="79" y="245"/>
                  </a:lnTo>
                  <a:lnTo>
                    <a:pt x="85" y="235"/>
                  </a:lnTo>
                  <a:lnTo>
                    <a:pt x="99" y="232"/>
                  </a:lnTo>
                  <a:lnTo>
                    <a:pt x="104" y="221"/>
                  </a:lnTo>
                  <a:lnTo>
                    <a:pt x="113" y="218"/>
                  </a:lnTo>
                  <a:lnTo>
                    <a:pt x="119" y="206"/>
                  </a:lnTo>
                  <a:lnTo>
                    <a:pt x="129" y="196"/>
                  </a:lnTo>
                  <a:lnTo>
                    <a:pt x="136" y="194"/>
                  </a:lnTo>
                  <a:lnTo>
                    <a:pt x="139" y="189"/>
                  </a:lnTo>
                  <a:lnTo>
                    <a:pt x="139" y="182"/>
                  </a:lnTo>
                  <a:lnTo>
                    <a:pt x="133" y="179"/>
                  </a:lnTo>
                  <a:lnTo>
                    <a:pt x="129" y="168"/>
                  </a:lnTo>
                  <a:lnTo>
                    <a:pt x="118" y="163"/>
                  </a:lnTo>
                  <a:lnTo>
                    <a:pt x="120" y="154"/>
                  </a:lnTo>
                  <a:lnTo>
                    <a:pt x="131" y="153"/>
                  </a:lnTo>
                  <a:lnTo>
                    <a:pt x="135" y="139"/>
                  </a:lnTo>
                  <a:lnTo>
                    <a:pt x="144" y="123"/>
                  </a:lnTo>
                  <a:lnTo>
                    <a:pt x="152" y="119"/>
                  </a:lnTo>
                  <a:lnTo>
                    <a:pt x="154" y="77"/>
                  </a:lnTo>
                  <a:lnTo>
                    <a:pt x="145" y="75"/>
                  </a:lnTo>
                  <a:lnTo>
                    <a:pt x="120" y="57"/>
                  </a:lnTo>
                  <a:lnTo>
                    <a:pt x="111" y="52"/>
                  </a:lnTo>
                  <a:lnTo>
                    <a:pt x="89" y="41"/>
                  </a:lnTo>
                  <a:lnTo>
                    <a:pt x="81" y="28"/>
                  </a:lnTo>
                  <a:lnTo>
                    <a:pt x="57" y="24"/>
                  </a:lnTo>
                  <a:lnTo>
                    <a:pt x="52" y="12"/>
                  </a:lnTo>
                  <a:lnTo>
                    <a:pt x="38" y="7"/>
                  </a:lnTo>
                  <a:lnTo>
                    <a:pt x="38" y="2"/>
                  </a:lnTo>
                  <a:lnTo>
                    <a:pt x="24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" name="Freeform 233">
              <a:extLst>
                <a:ext uri="{FF2B5EF4-FFF2-40B4-BE49-F238E27FC236}">
                  <a16:creationId xmlns:a16="http://schemas.microsoft.com/office/drawing/2014/main" id="{0BE2A57A-9E64-41D0-85FF-1B43F5DAE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025" y="3563322"/>
              <a:ext cx="293640" cy="250917"/>
            </a:xfrm>
            <a:custGeom>
              <a:avLst/>
              <a:gdLst>
                <a:gd name="T0" fmla="*/ 50 w 221"/>
                <a:gd name="T1" fmla="*/ 186 h 188"/>
                <a:gd name="T2" fmla="*/ 55 w 221"/>
                <a:gd name="T3" fmla="*/ 179 h 188"/>
                <a:gd name="T4" fmla="*/ 60 w 221"/>
                <a:gd name="T5" fmla="*/ 168 h 188"/>
                <a:gd name="T6" fmla="*/ 73 w 221"/>
                <a:gd name="T7" fmla="*/ 164 h 188"/>
                <a:gd name="T8" fmla="*/ 84 w 221"/>
                <a:gd name="T9" fmla="*/ 166 h 188"/>
                <a:gd name="T10" fmla="*/ 91 w 221"/>
                <a:gd name="T11" fmla="*/ 176 h 188"/>
                <a:gd name="T12" fmla="*/ 92 w 221"/>
                <a:gd name="T13" fmla="*/ 169 h 188"/>
                <a:gd name="T14" fmla="*/ 109 w 221"/>
                <a:gd name="T15" fmla="*/ 168 h 188"/>
                <a:gd name="T16" fmla="*/ 120 w 221"/>
                <a:gd name="T17" fmla="*/ 167 h 188"/>
                <a:gd name="T18" fmla="*/ 128 w 221"/>
                <a:gd name="T19" fmla="*/ 175 h 188"/>
                <a:gd name="T20" fmla="*/ 140 w 221"/>
                <a:gd name="T21" fmla="*/ 176 h 188"/>
                <a:gd name="T22" fmla="*/ 142 w 221"/>
                <a:gd name="T23" fmla="*/ 168 h 188"/>
                <a:gd name="T24" fmla="*/ 160 w 221"/>
                <a:gd name="T25" fmla="*/ 168 h 188"/>
                <a:gd name="T26" fmla="*/ 168 w 221"/>
                <a:gd name="T27" fmla="*/ 176 h 188"/>
                <a:gd name="T28" fmla="*/ 175 w 221"/>
                <a:gd name="T29" fmla="*/ 168 h 188"/>
                <a:gd name="T30" fmla="*/ 185 w 221"/>
                <a:gd name="T31" fmla="*/ 162 h 188"/>
                <a:gd name="T32" fmla="*/ 185 w 221"/>
                <a:gd name="T33" fmla="*/ 148 h 188"/>
                <a:gd name="T34" fmla="*/ 190 w 221"/>
                <a:gd name="T35" fmla="*/ 140 h 188"/>
                <a:gd name="T36" fmla="*/ 200 w 221"/>
                <a:gd name="T37" fmla="*/ 134 h 188"/>
                <a:gd name="T38" fmla="*/ 205 w 221"/>
                <a:gd name="T39" fmla="*/ 125 h 188"/>
                <a:gd name="T40" fmla="*/ 215 w 221"/>
                <a:gd name="T41" fmla="*/ 122 h 188"/>
                <a:gd name="T42" fmla="*/ 220 w 221"/>
                <a:gd name="T43" fmla="*/ 43 h 188"/>
                <a:gd name="T44" fmla="*/ 213 w 221"/>
                <a:gd name="T45" fmla="*/ 27 h 188"/>
                <a:gd name="T46" fmla="*/ 211 w 221"/>
                <a:gd name="T47" fmla="*/ 21 h 188"/>
                <a:gd name="T48" fmla="*/ 208 w 221"/>
                <a:gd name="T49" fmla="*/ 13 h 188"/>
                <a:gd name="T50" fmla="*/ 200 w 221"/>
                <a:gd name="T51" fmla="*/ 9 h 188"/>
                <a:gd name="T52" fmla="*/ 182 w 221"/>
                <a:gd name="T53" fmla="*/ 8 h 188"/>
                <a:gd name="T54" fmla="*/ 181 w 221"/>
                <a:gd name="T55" fmla="*/ 0 h 188"/>
                <a:gd name="T56" fmla="*/ 162 w 221"/>
                <a:gd name="T57" fmla="*/ 0 h 188"/>
                <a:gd name="T58" fmla="*/ 157 w 221"/>
                <a:gd name="T59" fmla="*/ 7 h 188"/>
                <a:gd name="T60" fmla="*/ 143 w 221"/>
                <a:gd name="T61" fmla="*/ 13 h 188"/>
                <a:gd name="T62" fmla="*/ 131 w 221"/>
                <a:gd name="T63" fmla="*/ 23 h 188"/>
                <a:gd name="T64" fmla="*/ 124 w 221"/>
                <a:gd name="T65" fmla="*/ 33 h 188"/>
                <a:gd name="T66" fmla="*/ 102 w 221"/>
                <a:gd name="T67" fmla="*/ 41 h 188"/>
                <a:gd name="T68" fmla="*/ 99 w 221"/>
                <a:gd name="T69" fmla="*/ 50 h 188"/>
                <a:gd name="T70" fmla="*/ 91 w 221"/>
                <a:gd name="T71" fmla="*/ 55 h 188"/>
                <a:gd name="T72" fmla="*/ 81 w 221"/>
                <a:gd name="T73" fmla="*/ 66 h 188"/>
                <a:gd name="T74" fmla="*/ 57 w 221"/>
                <a:gd name="T75" fmla="*/ 68 h 188"/>
                <a:gd name="T76" fmla="*/ 55 w 221"/>
                <a:gd name="T77" fmla="*/ 76 h 188"/>
                <a:gd name="T78" fmla="*/ 58 w 221"/>
                <a:gd name="T79" fmla="*/ 123 h 188"/>
                <a:gd name="T80" fmla="*/ 48 w 221"/>
                <a:gd name="T81" fmla="*/ 125 h 188"/>
                <a:gd name="T82" fmla="*/ 48 w 221"/>
                <a:gd name="T83" fmla="*/ 133 h 188"/>
                <a:gd name="T84" fmla="*/ 11 w 221"/>
                <a:gd name="T85" fmla="*/ 139 h 188"/>
                <a:gd name="T86" fmla="*/ 0 w 221"/>
                <a:gd name="T87" fmla="*/ 146 h 188"/>
                <a:gd name="T88" fmla="*/ 4 w 221"/>
                <a:gd name="T89" fmla="*/ 155 h 188"/>
                <a:gd name="T90" fmla="*/ 13 w 221"/>
                <a:gd name="T91" fmla="*/ 160 h 188"/>
                <a:gd name="T92" fmla="*/ 14 w 221"/>
                <a:gd name="T93" fmla="*/ 175 h 188"/>
                <a:gd name="T94" fmla="*/ 24 w 221"/>
                <a:gd name="T95" fmla="*/ 176 h 188"/>
                <a:gd name="T96" fmla="*/ 32 w 221"/>
                <a:gd name="T97" fmla="*/ 187 h 188"/>
                <a:gd name="T98" fmla="*/ 45 w 221"/>
                <a:gd name="T99" fmla="*/ 186 h 188"/>
                <a:gd name="T100" fmla="*/ 50 w 221"/>
                <a:gd name="T101" fmla="*/ 186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1" h="188">
                  <a:moveTo>
                    <a:pt x="50" y="186"/>
                  </a:moveTo>
                  <a:lnTo>
                    <a:pt x="55" y="179"/>
                  </a:lnTo>
                  <a:lnTo>
                    <a:pt x="60" y="168"/>
                  </a:lnTo>
                  <a:lnTo>
                    <a:pt x="73" y="164"/>
                  </a:lnTo>
                  <a:lnTo>
                    <a:pt x="84" y="166"/>
                  </a:lnTo>
                  <a:lnTo>
                    <a:pt x="91" y="176"/>
                  </a:lnTo>
                  <a:lnTo>
                    <a:pt x="92" y="169"/>
                  </a:lnTo>
                  <a:lnTo>
                    <a:pt x="109" y="168"/>
                  </a:lnTo>
                  <a:lnTo>
                    <a:pt x="120" y="167"/>
                  </a:lnTo>
                  <a:lnTo>
                    <a:pt x="128" y="175"/>
                  </a:lnTo>
                  <a:lnTo>
                    <a:pt x="140" y="176"/>
                  </a:lnTo>
                  <a:lnTo>
                    <a:pt x="142" y="168"/>
                  </a:lnTo>
                  <a:lnTo>
                    <a:pt x="160" y="168"/>
                  </a:lnTo>
                  <a:lnTo>
                    <a:pt x="168" y="176"/>
                  </a:lnTo>
                  <a:lnTo>
                    <a:pt x="175" y="168"/>
                  </a:lnTo>
                  <a:lnTo>
                    <a:pt x="185" y="162"/>
                  </a:lnTo>
                  <a:lnTo>
                    <a:pt x="185" y="148"/>
                  </a:lnTo>
                  <a:lnTo>
                    <a:pt x="190" y="140"/>
                  </a:lnTo>
                  <a:lnTo>
                    <a:pt x="200" y="134"/>
                  </a:lnTo>
                  <a:lnTo>
                    <a:pt x="205" y="125"/>
                  </a:lnTo>
                  <a:lnTo>
                    <a:pt x="215" y="122"/>
                  </a:lnTo>
                  <a:lnTo>
                    <a:pt x="220" y="43"/>
                  </a:lnTo>
                  <a:lnTo>
                    <a:pt x="213" y="27"/>
                  </a:lnTo>
                  <a:lnTo>
                    <a:pt x="211" y="21"/>
                  </a:lnTo>
                  <a:lnTo>
                    <a:pt x="208" y="13"/>
                  </a:lnTo>
                  <a:lnTo>
                    <a:pt x="200" y="9"/>
                  </a:lnTo>
                  <a:lnTo>
                    <a:pt x="182" y="8"/>
                  </a:lnTo>
                  <a:lnTo>
                    <a:pt x="181" y="0"/>
                  </a:lnTo>
                  <a:lnTo>
                    <a:pt x="162" y="0"/>
                  </a:lnTo>
                  <a:lnTo>
                    <a:pt x="157" y="7"/>
                  </a:lnTo>
                  <a:lnTo>
                    <a:pt x="143" y="13"/>
                  </a:lnTo>
                  <a:lnTo>
                    <a:pt x="131" y="23"/>
                  </a:lnTo>
                  <a:lnTo>
                    <a:pt x="124" y="33"/>
                  </a:lnTo>
                  <a:lnTo>
                    <a:pt x="102" y="41"/>
                  </a:lnTo>
                  <a:lnTo>
                    <a:pt x="99" y="50"/>
                  </a:lnTo>
                  <a:lnTo>
                    <a:pt x="91" y="55"/>
                  </a:lnTo>
                  <a:lnTo>
                    <a:pt x="81" y="66"/>
                  </a:lnTo>
                  <a:lnTo>
                    <a:pt x="57" y="68"/>
                  </a:lnTo>
                  <a:lnTo>
                    <a:pt x="55" y="76"/>
                  </a:lnTo>
                  <a:lnTo>
                    <a:pt x="58" y="123"/>
                  </a:lnTo>
                  <a:lnTo>
                    <a:pt x="48" y="125"/>
                  </a:lnTo>
                  <a:lnTo>
                    <a:pt x="48" y="133"/>
                  </a:lnTo>
                  <a:lnTo>
                    <a:pt x="11" y="139"/>
                  </a:lnTo>
                  <a:lnTo>
                    <a:pt x="0" y="146"/>
                  </a:lnTo>
                  <a:lnTo>
                    <a:pt x="4" y="155"/>
                  </a:lnTo>
                  <a:lnTo>
                    <a:pt x="13" y="160"/>
                  </a:lnTo>
                  <a:lnTo>
                    <a:pt x="14" y="175"/>
                  </a:lnTo>
                  <a:lnTo>
                    <a:pt x="24" y="176"/>
                  </a:lnTo>
                  <a:lnTo>
                    <a:pt x="32" y="187"/>
                  </a:lnTo>
                  <a:lnTo>
                    <a:pt x="45" y="186"/>
                  </a:lnTo>
                  <a:lnTo>
                    <a:pt x="50" y="186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4" name="Freeform 234">
              <a:extLst>
                <a:ext uri="{FF2B5EF4-FFF2-40B4-BE49-F238E27FC236}">
                  <a16:creationId xmlns:a16="http://schemas.microsoft.com/office/drawing/2014/main" id="{0BC3FC2B-8F97-46EA-B67C-DB1921931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180" y="3336188"/>
              <a:ext cx="79651" cy="98702"/>
            </a:xfrm>
            <a:custGeom>
              <a:avLst/>
              <a:gdLst>
                <a:gd name="T0" fmla="*/ 18 w 60"/>
                <a:gd name="T1" fmla="*/ 72 h 73"/>
                <a:gd name="T2" fmla="*/ 31 w 60"/>
                <a:gd name="T3" fmla="*/ 59 h 73"/>
                <a:gd name="T4" fmla="*/ 44 w 60"/>
                <a:gd name="T5" fmla="*/ 49 h 73"/>
                <a:gd name="T6" fmla="*/ 44 w 60"/>
                <a:gd name="T7" fmla="*/ 29 h 73"/>
                <a:gd name="T8" fmla="*/ 59 w 60"/>
                <a:gd name="T9" fmla="*/ 15 h 73"/>
                <a:gd name="T10" fmla="*/ 50 w 60"/>
                <a:gd name="T11" fmla="*/ 0 h 73"/>
                <a:gd name="T12" fmla="*/ 32 w 60"/>
                <a:gd name="T13" fmla="*/ 14 h 73"/>
                <a:gd name="T14" fmla="*/ 13 w 60"/>
                <a:gd name="T15" fmla="*/ 12 h 73"/>
                <a:gd name="T16" fmla="*/ 3 w 60"/>
                <a:gd name="T17" fmla="*/ 3 h 73"/>
                <a:gd name="T18" fmla="*/ 3 w 60"/>
                <a:gd name="T19" fmla="*/ 36 h 73"/>
                <a:gd name="T20" fmla="*/ 0 w 60"/>
                <a:gd name="T21" fmla="*/ 54 h 73"/>
                <a:gd name="T22" fmla="*/ 0 w 60"/>
                <a:gd name="T23" fmla="*/ 72 h 73"/>
                <a:gd name="T24" fmla="*/ 18 w 60"/>
                <a:gd name="T25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73">
                  <a:moveTo>
                    <a:pt x="18" y="72"/>
                  </a:moveTo>
                  <a:lnTo>
                    <a:pt x="31" y="59"/>
                  </a:lnTo>
                  <a:lnTo>
                    <a:pt x="44" y="49"/>
                  </a:lnTo>
                  <a:lnTo>
                    <a:pt x="44" y="29"/>
                  </a:lnTo>
                  <a:lnTo>
                    <a:pt x="59" y="15"/>
                  </a:lnTo>
                  <a:lnTo>
                    <a:pt x="50" y="0"/>
                  </a:lnTo>
                  <a:lnTo>
                    <a:pt x="32" y="14"/>
                  </a:lnTo>
                  <a:lnTo>
                    <a:pt x="13" y="12"/>
                  </a:lnTo>
                  <a:lnTo>
                    <a:pt x="3" y="3"/>
                  </a:lnTo>
                  <a:lnTo>
                    <a:pt x="3" y="36"/>
                  </a:lnTo>
                  <a:lnTo>
                    <a:pt x="0" y="54"/>
                  </a:lnTo>
                  <a:lnTo>
                    <a:pt x="0" y="72"/>
                  </a:lnTo>
                  <a:lnTo>
                    <a:pt x="18" y="7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5" name="Freeform 235">
              <a:extLst>
                <a:ext uri="{FF2B5EF4-FFF2-40B4-BE49-F238E27FC236}">
                  <a16:creationId xmlns:a16="http://schemas.microsoft.com/office/drawing/2014/main" id="{D8EF03B0-5B02-4329-A244-B2832CD8D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369" y="3244621"/>
              <a:ext cx="116505" cy="111783"/>
            </a:xfrm>
            <a:custGeom>
              <a:avLst/>
              <a:gdLst>
                <a:gd name="T0" fmla="*/ 0 w 87"/>
                <a:gd name="T1" fmla="*/ 70 h 82"/>
                <a:gd name="T2" fmla="*/ 10 w 87"/>
                <a:gd name="T3" fmla="*/ 79 h 82"/>
                <a:gd name="T4" fmla="*/ 30 w 87"/>
                <a:gd name="T5" fmla="*/ 81 h 82"/>
                <a:gd name="T6" fmla="*/ 48 w 87"/>
                <a:gd name="T7" fmla="*/ 68 h 82"/>
                <a:gd name="T8" fmla="*/ 64 w 87"/>
                <a:gd name="T9" fmla="*/ 59 h 82"/>
                <a:gd name="T10" fmla="*/ 83 w 87"/>
                <a:gd name="T11" fmla="*/ 48 h 82"/>
                <a:gd name="T12" fmla="*/ 85 w 87"/>
                <a:gd name="T13" fmla="*/ 34 h 82"/>
                <a:gd name="T14" fmla="*/ 86 w 87"/>
                <a:gd name="T15" fmla="*/ 15 h 82"/>
                <a:gd name="T16" fmla="*/ 81 w 87"/>
                <a:gd name="T17" fmla="*/ 0 h 82"/>
                <a:gd name="T18" fmla="*/ 61 w 87"/>
                <a:gd name="T19" fmla="*/ 4 h 82"/>
                <a:gd name="T20" fmla="*/ 45 w 87"/>
                <a:gd name="T21" fmla="*/ 4 h 82"/>
                <a:gd name="T22" fmla="*/ 22 w 87"/>
                <a:gd name="T23" fmla="*/ 6 h 82"/>
                <a:gd name="T24" fmla="*/ 9 w 87"/>
                <a:gd name="T25" fmla="*/ 9 h 82"/>
                <a:gd name="T26" fmla="*/ 5 w 87"/>
                <a:gd name="T27" fmla="*/ 23 h 82"/>
                <a:gd name="T28" fmla="*/ 9 w 87"/>
                <a:gd name="T29" fmla="*/ 38 h 82"/>
                <a:gd name="T30" fmla="*/ 22 w 87"/>
                <a:gd name="T31" fmla="*/ 48 h 82"/>
                <a:gd name="T32" fmla="*/ 15 w 87"/>
                <a:gd name="T33" fmla="*/ 63 h 82"/>
                <a:gd name="T34" fmla="*/ 0 w 87"/>
                <a:gd name="T35" fmla="*/ 7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82">
                  <a:moveTo>
                    <a:pt x="0" y="70"/>
                  </a:moveTo>
                  <a:lnTo>
                    <a:pt x="10" y="79"/>
                  </a:lnTo>
                  <a:lnTo>
                    <a:pt x="30" y="81"/>
                  </a:lnTo>
                  <a:lnTo>
                    <a:pt x="48" y="68"/>
                  </a:lnTo>
                  <a:lnTo>
                    <a:pt x="64" y="59"/>
                  </a:lnTo>
                  <a:lnTo>
                    <a:pt x="83" y="48"/>
                  </a:lnTo>
                  <a:lnTo>
                    <a:pt x="85" y="34"/>
                  </a:lnTo>
                  <a:lnTo>
                    <a:pt x="86" y="15"/>
                  </a:lnTo>
                  <a:lnTo>
                    <a:pt x="81" y="0"/>
                  </a:lnTo>
                  <a:lnTo>
                    <a:pt x="61" y="4"/>
                  </a:lnTo>
                  <a:lnTo>
                    <a:pt x="45" y="4"/>
                  </a:lnTo>
                  <a:lnTo>
                    <a:pt x="22" y="6"/>
                  </a:lnTo>
                  <a:lnTo>
                    <a:pt x="9" y="9"/>
                  </a:lnTo>
                  <a:lnTo>
                    <a:pt x="5" y="23"/>
                  </a:lnTo>
                  <a:lnTo>
                    <a:pt x="9" y="38"/>
                  </a:lnTo>
                  <a:lnTo>
                    <a:pt x="22" y="48"/>
                  </a:lnTo>
                  <a:lnTo>
                    <a:pt x="15" y="63"/>
                  </a:lnTo>
                  <a:lnTo>
                    <a:pt x="0" y="7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6" name="Freeform 236">
              <a:extLst>
                <a:ext uri="{FF2B5EF4-FFF2-40B4-BE49-F238E27FC236}">
                  <a16:creationId xmlns:a16="http://schemas.microsoft.com/office/drawing/2014/main" id="{B9BC2D8E-DBE8-485D-9BCE-1FB53584F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466" y="3212513"/>
              <a:ext cx="255598" cy="229512"/>
            </a:xfrm>
            <a:custGeom>
              <a:avLst/>
              <a:gdLst>
                <a:gd name="T0" fmla="*/ 191 w 192"/>
                <a:gd name="T1" fmla="*/ 29 h 173"/>
                <a:gd name="T2" fmla="*/ 160 w 192"/>
                <a:gd name="T3" fmla="*/ 27 h 173"/>
                <a:gd name="T4" fmla="*/ 145 w 192"/>
                <a:gd name="T5" fmla="*/ 20 h 173"/>
                <a:gd name="T6" fmla="*/ 138 w 192"/>
                <a:gd name="T7" fmla="*/ 2 h 173"/>
                <a:gd name="T8" fmla="*/ 130 w 192"/>
                <a:gd name="T9" fmla="*/ 0 h 173"/>
                <a:gd name="T10" fmla="*/ 124 w 192"/>
                <a:gd name="T11" fmla="*/ 13 h 173"/>
                <a:gd name="T12" fmla="*/ 102 w 192"/>
                <a:gd name="T13" fmla="*/ 18 h 173"/>
                <a:gd name="T14" fmla="*/ 93 w 192"/>
                <a:gd name="T15" fmla="*/ 23 h 173"/>
                <a:gd name="T16" fmla="*/ 81 w 192"/>
                <a:gd name="T17" fmla="*/ 18 h 173"/>
                <a:gd name="T18" fmla="*/ 62 w 192"/>
                <a:gd name="T19" fmla="*/ 17 h 173"/>
                <a:gd name="T20" fmla="*/ 54 w 192"/>
                <a:gd name="T21" fmla="*/ 23 h 173"/>
                <a:gd name="T22" fmla="*/ 43 w 192"/>
                <a:gd name="T23" fmla="*/ 25 h 173"/>
                <a:gd name="T24" fmla="*/ 40 w 192"/>
                <a:gd name="T25" fmla="*/ 32 h 173"/>
                <a:gd name="T26" fmla="*/ 30 w 192"/>
                <a:gd name="T27" fmla="*/ 38 h 173"/>
                <a:gd name="T28" fmla="*/ 28 w 192"/>
                <a:gd name="T29" fmla="*/ 51 h 173"/>
                <a:gd name="T30" fmla="*/ 13 w 192"/>
                <a:gd name="T31" fmla="*/ 54 h 173"/>
                <a:gd name="T32" fmla="*/ 0 w 192"/>
                <a:gd name="T33" fmla="*/ 66 h 173"/>
                <a:gd name="T34" fmla="*/ 3 w 192"/>
                <a:gd name="T35" fmla="*/ 88 h 173"/>
                <a:gd name="T36" fmla="*/ 0 w 192"/>
                <a:gd name="T37" fmla="*/ 123 h 173"/>
                <a:gd name="T38" fmla="*/ 17 w 192"/>
                <a:gd name="T39" fmla="*/ 123 h 173"/>
                <a:gd name="T40" fmla="*/ 22 w 192"/>
                <a:gd name="T41" fmla="*/ 140 h 173"/>
                <a:gd name="T42" fmla="*/ 14 w 192"/>
                <a:gd name="T43" fmla="*/ 151 h 173"/>
                <a:gd name="T44" fmla="*/ 14 w 192"/>
                <a:gd name="T45" fmla="*/ 165 h 173"/>
                <a:gd name="T46" fmla="*/ 30 w 192"/>
                <a:gd name="T47" fmla="*/ 172 h 173"/>
                <a:gd name="T48" fmla="*/ 36 w 192"/>
                <a:gd name="T49" fmla="*/ 160 h 173"/>
                <a:gd name="T50" fmla="*/ 77 w 192"/>
                <a:gd name="T51" fmla="*/ 156 h 173"/>
                <a:gd name="T52" fmla="*/ 83 w 192"/>
                <a:gd name="T53" fmla="*/ 140 h 173"/>
                <a:gd name="T54" fmla="*/ 95 w 192"/>
                <a:gd name="T55" fmla="*/ 132 h 173"/>
                <a:gd name="T56" fmla="*/ 111 w 192"/>
                <a:gd name="T57" fmla="*/ 122 h 173"/>
                <a:gd name="T58" fmla="*/ 124 w 192"/>
                <a:gd name="T59" fmla="*/ 121 h 173"/>
                <a:gd name="T60" fmla="*/ 127 w 192"/>
                <a:gd name="T61" fmla="*/ 103 h 173"/>
                <a:gd name="T62" fmla="*/ 138 w 192"/>
                <a:gd name="T63" fmla="*/ 97 h 173"/>
                <a:gd name="T64" fmla="*/ 143 w 192"/>
                <a:gd name="T65" fmla="*/ 82 h 173"/>
                <a:gd name="T66" fmla="*/ 149 w 192"/>
                <a:gd name="T67" fmla="*/ 64 h 173"/>
                <a:gd name="T68" fmla="*/ 153 w 192"/>
                <a:gd name="T69" fmla="*/ 48 h 173"/>
                <a:gd name="T70" fmla="*/ 166 w 192"/>
                <a:gd name="T71" fmla="*/ 43 h 173"/>
                <a:gd name="T72" fmla="*/ 176 w 192"/>
                <a:gd name="T73" fmla="*/ 45 h 173"/>
                <a:gd name="T74" fmla="*/ 188 w 192"/>
                <a:gd name="T75" fmla="*/ 52 h 173"/>
                <a:gd name="T76" fmla="*/ 191 w 192"/>
                <a:gd name="T77" fmla="*/ 2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2" h="173">
                  <a:moveTo>
                    <a:pt x="191" y="29"/>
                  </a:moveTo>
                  <a:lnTo>
                    <a:pt x="160" y="27"/>
                  </a:lnTo>
                  <a:lnTo>
                    <a:pt x="145" y="20"/>
                  </a:lnTo>
                  <a:lnTo>
                    <a:pt x="138" y="2"/>
                  </a:lnTo>
                  <a:lnTo>
                    <a:pt x="130" y="0"/>
                  </a:lnTo>
                  <a:lnTo>
                    <a:pt x="124" y="13"/>
                  </a:lnTo>
                  <a:lnTo>
                    <a:pt x="102" y="18"/>
                  </a:lnTo>
                  <a:lnTo>
                    <a:pt x="93" y="23"/>
                  </a:lnTo>
                  <a:lnTo>
                    <a:pt x="81" y="18"/>
                  </a:lnTo>
                  <a:lnTo>
                    <a:pt x="62" y="17"/>
                  </a:lnTo>
                  <a:lnTo>
                    <a:pt x="54" y="23"/>
                  </a:lnTo>
                  <a:lnTo>
                    <a:pt x="43" y="25"/>
                  </a:lnTo>
                  <a:lnTo>
                    <a:pt x="40" y="32"/>
                  </a:lnTo>
                  <a:lnTo>
                    <a:pt x="30" y="38"/>
                  </a:lnTo>
                  <a:lnTo>
                    <a:pt x="28" y="51"/>
                  </a:lnTo>
                  <a:lnTo>
                    <a:pt x="13" y="54"/>
                  </a:lnTo>
                  <a:lnTo>
                    <a:pt x="0" y="66"/>
                  </a:lnTo>
                  <a:lnTo>
                    <a:pt x="3" y="88"/>
                  </a:lnTo>
                  <a:lnTo>
                    <a:pt x="0" y="123"/>
                  </a:lnTo>
                  <a:lnTo>
                    <a:pt x="17" y="123"/>
                  </a:lnTo>
                  <a:lnTo>
                    <a:pt x="22" y="140"/>
                  </a:lnTo>
                  <a:lnTo>
                    <a:pt x="14" y="151"/>
                  </a:lnTo>
                  <a:lnTo>
                    <a:pt x="14" y="165"/>
                  </a:lnTo>
                  <a:lnTo>
                    <a:pt x="30" y="172"/>
                  </a:lnTo>
                  <a:lnTo>
                    <a:pt x="36" y="160"/>
                  </a:lnTo>
                  <a:lnTo>
                    <a:pt x="77" y="156"/>
                  </a:lnTo>
                  <a:lnTo>
                    <a:pt x="83" y="140"/>
                  </a:lnTo>
                  <a:lnTo>
                    <a:pt x="95" y="132"/>
                  </a:lnTo>
                  <a:lnTo>
                    <a:pt x="111" y="122"/>
                  </a:lnTo>
                  <a:lnTo>
                    <a:pt x="124" y="121"/>
                  </a:lnTo>
                  <a:lnTo>
                    <a:pt x="127" y="103"/>
                  </a:lnTo>
                  <a:lnTo>
                    <a:pt x="138" y="97"/>
                  </a:lnTo>
                  <a:lnTo>
                    <a:pt x="143" y="82"/>
                  </a:lnTo>
                  <a:lnTo>
                    <a:pt x="149" y="64"/>
                  </a:lnTo>
                  <a:lnTo>
                    <a:pt x="153" y="48"/>
                  </a:lnTo>
                  <a:lnTo>
                    <a:pt x="166" y="43"/>
                  </a:lnTo>
                  <a:lnTo>
                    <a:pt x="176" y="45"/>
                  </a:lnTo>
                  <a:lnTo>
                    <a:pt x="188" y="52"/>
                  </a:lnTo>
                  <a:lnTo>
                    <a:pt x="191" y="2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7" name="Freeform 237">
              <a:extLst>
                <a:ext uri="{FF2B5EF4-FFF2-40B4-BE49-F238E27FC236}">
                  <a16:creationId xmlns:a16="http://schemas.microsoft.com/office/drawing/2014/main" id="{6DA459CC-5CD1-486D-BF14-3EE3EC8C8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541" y="3128081"/>
              <a:ext cx="244898" cy="173621"/>
            </a:xfrm>
            <a:custGeom>
              <a:avLst/>
              <a:gdLst>
                <a:gd name="T0" fmla="*/ 181 w 184"/>
                <a:gd name="T1" fmla="*/ 82 h 131"/>
                <a:gd name="T2" fmla="*/ 174 w 184"/>
                <a:gd name="T3" fmla="*/ 88 h 131"/>
                <a:gd name="T4" fmla="*/ 163 w 184"/>
                <a:gd name="T5" fmla="*/ 89 h 131"/>
                <a:gd name="T6" fmla="*/ 159 w 184"/>
                <a:gd name="T7" fmla="*/ 97 h 131"/>
                <a:gd name="T8" fmla="*/ 149 w 184"/>
                <a:gd name="T9" fmla="*/ 103 h 131"/>
                <a:gd name="T10" fmla="*/ 147 w 184"/>
                <a:gd name="T11" fmla="*/ 116 h 131"/>
                <a:gd name="T12" fmla="*/ 132 w 184"/>
                <a:gd name="T13" fmla="*/ 119 h 131"/>
                <a:gd name="T14" fmla="*/ 119 w 184"/>
                <a:gd name="T15" fmla="*/ 130 h 131"/>
                <a:gd name="T16" fmla="*/ 124 w 184"/>
                <a:gd name="T17" fmla="*/ 98 h 131"/>
                <a:gd name="T18" fmla="*/ 104 w 184"/>
                <a:gd name="T19" fmla="*/ 88 h 131"/>
                <a:gd name="T20" fmla="*/ 81 w 184"/>
                <a:gd name="T21" fmla="*/ 71 h 131"/>
                <a:gd name="T22" fmla="*/ 66 w 184"/>
                <a:gd name="T23" fmla="*/ 70 h 131"/>
                <a:gd name="T24" fmla="*/ 40 w 184"/>
                <a:gd name="T25" fmla="*/ 65 h 131"/>
                <a:gd name="T26" fmla="*/ 33 w 184"/>
                <a:gd name="T27" fmla="*/ 77 h 131"/>
                <a:gd name="T28" fmla="*/ 19 w 184"/>
                <a:gd name="T29" fmla="*/ 83 h 131"/>
                <a:gd name="T30" fmla="*/ 16 w 184"/>
                <a:gd name="T31" fmla="*/ 65 h 131"/>
                <a:gd name="T32" fmla="*/ 14 w 184"/>
                <a:gd name="T33" fmla="*/ 55 h 131"/>
                <a:gd name="T34" fmla="*/ 11 w 184"/>
                <a:gd name="T35" fmla="*/ 48 h 131"/>
                <a:gd name="T36" fmla="*/ 9 w 184"/>
                <a:gd name="T37" fmla="*/ 31 h 131"/>
                <a:gd name="T38" fmla="*/ 3 w 184"/>
                <a:gd name="T39" fmla="*/ 25 h 131"/>
                <a:gd name="T40" fmla="*/ 7 w 184"/>
                <a:gd name="T41" fmla="*/ 19 h 131"/>
                <a:gd name="T42" fmla="*/ 0 w 184"/>
                <a:gd name="T43" fmla="*/ 14 h 131"/>
                <a:gd name="T44" fmla="*/ 1 w 184"/>
                <a:gd name="T45" fmla="*/ 3 h 131"/>
                <a:gd name="T46" fmla="*/ 16 w 184"/>
                <a:gd name="T47" fmla="*/ 19 h 131"/>
                <a:gd name="T48" fmla="*/ 24 w 184"/>
                <a:gd name="T49" fmla="*/ 6 h 131"/>
                <a:gd name="T50" fmla="*/ 37 w 184"/>
                <a:gd name="T51" fmla="*/ 0 h 131"/>
                <a:gd name="T52" fmla="*/ 49 w 184"/>
                <a:gd name="T53" fmla="*/ 5 h 131"/>
                <a:gd name="T54" fmla="*/ 49 w 184"/>
                <a:gd name="T55" fmla="*/ 14 h 131"/>
                <a:gd name="T56" fmla="*/ 63 w 184"/>
                <a:gd name="T57" fmla="*/ 19 h 131"/>
                <a:gd name="T58" fmla="*/ 81 w 184"/>
                <a:gd name="T59" fmla="*/ 24 h 131"/>
                <a:gd name="T60" fmla="*/ 83 w 184"/>
                <a:gd name="T61" fmla="*/ 14 h 131"/>
                <a:gd name="T62" fmla="*/ 92 w 184"/>
                <a:gd name="T63" fmla="*/ 11 h 131"/>
                <a:gd name="T64" fmla="*/ 102 w 184"/>
                <a:gd name="T65" fmla="*/ 6 h 131"/>
                <a:gd name="T66" fmla="*/ 107 w 184"/>
                <a:gd name="T67" fmla="*/ 14 h 131"/>
                <a:gd name="T68" fmla="*/ 114 w 184"/>
                <a:gd name="T69" fmla="*/ 20 h 131"/>
                <a:gd name="T70" fmla="*/ 111 w 184"/>
                <a:gd name="T71" fmla="*/ 28 h 131"/>
                <a:gd name="T72" fmla="*/ 122 w 184"/>
                <a:gd name="T73" fmla="*/ 31 h 131"/>
                <a:gd name="T74" fmla="*/ 129 w 184"/>
                <a:gd name="T75" fmla="*/ 31 h 131"/>
                <a:gd name="T76" fmla="*/ 137 w 184"/>
                <a:gd name="T77" fmla="*/ 34 h 131"/>
                <a:gd name="T78" fmla="*/ 133 w 184"/>
                <a:gd name="T79" fmla="*/ 46 h 131"/>
                <a:gd name="T80" fmla="*/ 167 w 184"/>
                <a:gd name="T81" fmla="*/ 72 h 131"/>
                <a:gd name="T82" fmla="*/ 175 w 184"/>
                <a:gd name="T83" fmla="*/ 68 h 131"/>
                <a:gd name="T84" fmla="*/ 183 w 184"/>
                <a:gd name="T85" fmla="*/ 71 h 131"/>
                <a:gd name="T86" fmla="*/ 181 w 184"/>
                <a:gd name="T87" fmla="*/ 8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4" h="131">
                  <a:moveTo>
                    <a:pt x="181" y="82"/>
                  </a:moveTo>
                  <a:lnTo>
                    <a:pt x="174" y="88"/>
                  </a:lnTo>
                  <a:lnTo>
                    <a:pt x="163" y="89"/>
                  </a:lnTo>
                  <a:lnTo>
                    <a:pt x="159" y="97"/>
                  </a:lnTo>
                  <a:lnTo>
                    <a:pt x="149" y="103"/>
                  </a:lnTo>
                  <a:lnTo>
                    <a:pt x="147" y="116"/>
                  </a:lnTo>
                  <a:lnTo>
                    <a:pt x="132" y="119"/>
                  </a:lnTo>
                  <a:lnTo>
                    <a:pt x="119" y="130"/>
                  </a:lnTo>
                  <a:lnTo>
                    <a:pt x="124" y="98"/>
                  </a:lnTo>
                  <a:lnTo>
                    <a:pt x="104" y="88"/>
                  </a:lnTo>
                  <a:lnTo>
                    <a:pt x="81" y="71"/>
                  </a:lnTo>
                  <a:lnTo>
                    <a:pt x="66" y="70"/>
                  </a:lnTo>
                  <a:lnTo>
                    <a:pt x="40" y="65"/>
                  </a:lnTo>
                  <a:lnTo>
                    <a:pt x="33" y="77"/>
                  </a:lnTo>
                  <a:lnTo>
                    <a:pt x="19" y="83"/>
                  </a:lnTo>
                  <a:lnTo>
                    <a:pt x="16" y="65"/>
                  </a:lnTo>
                  <a:lnTo>
                    <a:pt x="14" y="55"/>
                  </a:lnTo>
                  <a:lnTo>
                    <a:pt x="11" y="48"/>
                  </a:lnTo>
                  <a:lnTo>
                    <a:pt x="9" y="31"/>
                  </a:lnTo>
                  <a:lnTo>
                    <a:pt x="3" y="25"/>
                  </a:lnTo>
                  <a:lnTo>
                    <a:pt x="7" y="19"/>
                  </a:lnTo>
                  <a:lnTo>
                    <a:pt x="0" y="14"/>
                  </a:lnTo>
                  <a:lnTo>
                    <a:pt x="1" y="3"/>
                  </a:lnTo>
                  <a:lnTo>
                    <a:pt x="16" y="19"/>
                  </a:lnTo>
                  <a:lnTo>
                    <a:pt x="24" y="6"/>
                  </a:lnTo>
                  <a:lnTo>
                    <a:pt x="37" y="0"/>
                  </a:lnTo>
                  <a:lnTo>
                    <a:pt x="49" y="5"/>
                  </a:lnTo>
                  <a:lnTo>
                    <a:pt x="49" y="14"/>
                  </a:lnTo>
                  <a:lnTo>
                    <a:pt x="63" y="19"/>
                  </a:lnTo>
                  <a:lnTo>
                    <a:pt x="81" y="24"/>
                  </a:lnTo>
                  <a:lnTo>
                    <a:pt x="83" y="14"/>
                  </a:lnTo>
                  <a:lnTo>
                    <a:pt x="92" y="11"/>
                  </a:lnTo>
                  <a:lnTo>
                    <a:pt x="102" y="6"/>
                  </a:lnTo>
                  <a:lnTo>
                    <a:pt x="107" y="14"/>
                  </a:lnTo>
                  <a:lnTo>
                    <a:pt x="114" y="20"/>
                  </a:lnTo>
                  <a:lnTo>
                    <a:pt x="111" y="28"/>
                  </a:lnTo>
                  <a:lnTo>
                    <a:pt x="122" y="31"/>
                  </a:lnTo>
                  <a:lnTo>
                    <a:pt x="129" y="31"/>
                  </a:lnTo>
                  <a:lnTo>
                    <a:pt x="137" y="34"/>
                  </a:lnTo>
                  <a:lnTo>
                    <a:pt x="133" y="46"/>
                  </a:lnTo>
                  <a:lnTo>
                    <a:pt x="167" y="72"/>
                  </a:lnTo>
                  <a:lnTo>
                    <a:pt x="175" y="68"/>
                  </a:lnTo>
                  <a:lnTo>
                    <a:pt x="183" y="71"/>
                  </a:lnTo>
                  <a:lnTo>
                    <a:pt x="181" y="8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8" name="Freeform 238">
              <a:extLst>
                <a:ext uri="{FF2B5EF4-FFF2-40B4-BE49-F238E27FC236}">
                  <a16:creationId xmlns:a16="http://schemas.microsoft.com/office/drawing/2014/main" id="{1EF1C13A-5E27-4B43-AD33-4553942C7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104" y="3150676"/>
              <a:ext cx="154547" cy="101080"/>
            </a:xfrm>
            <a:custGeom>
              <a:avLst/>
              <a:gdLst>
                <a:gd name="T0" fmla="*/ 35 w 117"/>
                <a:gd name="T1" fmla="*/ 9 h 76"/>
                <a:gd name="T2" fmla="*/ 27 w 117"/>
                <a:gd name="T3" fmla="*/ 25 h 76"/>
                <a:gd name="T4" fmla="*/ 15 w 117"/>
                <a:gd name="T5" fmla="*/ 40 h 76"/>
                <a:gd name="T6" fmla="*/ 0 w 117"/>
                <a:gd name="T7" fmla="*/ 69 h 76"/>
                <a:gd name="T8" fmla="*/ 9 w 117"/>
                <a:gd name="T9" fmla="*/ 64 h 76"/>
                <a:gd name="T10" fmla="*/ 31 w 117"/>
                <a:gd name="T11" fmla="*/ 59 h 76"/>
                <a:gd name="T12" fmla="*/ 37 w 117"/>
                <a:gd name="T13" fmla="*/ 46 h 76"/>
                <a:gd name="T14" fmla="*/ 45 w 117"/>
                <a:gd name="T15" fmla="*/ 48 h 76"/>
                <a:gd name="T16" fmla="*/ 52 w 117"/>
                <a:gd name="T17" fmla="*/ 67 h 76"/>
                <a:gd name="T18" fmla="*/ 68 w 117"/>
                <a:gd name="T19" fmla="*/ 73 h 76"/>
                <a:gd name="T20" fmla="*/ 98 w 117"/>
                <a:gd name="T21" fmla="*/ 75 h 76"/>
                <a:gd name="T22" fmla="*/ 98 w 117"/>
                <a:gd name="T23" fmla="*/ 62 h 76"/>
                <a:gd name="T24" fmla="*/ 97 w 117"/>
                <a:gd name="T25" fmla="*/ 64 h 76"/>
                <a:gd name="T26" fmla="*/ 81 w 117"/>
                <a:gd name="T27" fmla="*/ 53 h 76"/>
                <a:gd name="T28" fmla="*/ 83 w 117"/>
                <a:gd name="T29" fmla="*/ 31 h 76"/>
                <a:gd name="T30" fmla="*/ 95 w 117"/>
                <a:gd name="T31" fmla="*/ 23 h 76"/>
                <a:gd name="T32" fmla="*/ 116 w 117"/>
                <a:gd name="T33" fmla="*/ 36 h 76"/>
                <a:gd name="T34" fmla="*/ 102 w 117"/>
                <a:gd name="T35" fmla="*/ 0 h 76"/>
                <a:gd name="T36" fmla="*/ 86 w 117"/>
                <a:gd name="T37" fmla="*/ 13 h 76"/>
                <a:gd name="T38" fmla="*/ 71 w 117"/>
                <a:gd name="T39" fmla="*/ 14 h 76"/>
                <a:gd name="T40" fmla="*/ 35 w 117"/>
                <a:gd name="T41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76">
                  <a:moveTo>
                    <a:pt x="35" y="9"/>
                  </a:moveTo>
                  <a:lnTo>
                    <a:pt x="27" y="25"/>
                  </a:lnTo>
                  <a:lnTo>
                    <a:pt x="15" y="40"/>
                  </a:lnTo>
                  <a:lnTo>
                    <a:pt x="0" y="69"/>
                  </a:lnTo>
                  <a:lnTo>
                    <a:pt x="9" y="64"/>
                  </a:lnTo>
                  <a:lnTo>
                    <a:pt x="31" y="59"/>
                  </a:lnTo>
                  <a:lnTo>
                    <a:pt x="37" y="46"/>
                  </a:lnTo>
                  <a:lnTo>
                    <a:pt x="45" y="48"/>
                  </a:lnTo>
                  <a:lnTo>
                    <a:pt x="52" y="67"/>
                  </a:lnTo>
                  <a:lnTo>
                    <a:pt x="68" y="73"/>
                  </a:lnTo>
                  <a:lnTo>
                    <a:pt x="98" y="75"/>
                  </a:lnTo>
                  <a:lnTo>
                    <a:pt x="98" y="62"/>
                  </a:lnTo>
                  <a:lnTo>
                    <a:pt x="97" y="64"/>
                  </a:lnTo>
                  <a:lnTo>
                    <a:pt x="81" y="53"/>
                  </a:lnTo>
                  <a:lnTo>
                    <a:pt x="83" y="31"/>
                  </a:lnTo>
                  <a:lnTo>
                    <a:pt x="95" y="23"/>
                  </a:lnTo>
                  <a:lnTo>
                    <a:pt x="116" y="36"/>
                  </a:lnTo>
                  <a:lnTo>
                    <a:pt x="102" y="0"/>
                  </a:lnTo>
                  <a:lnTo>
                    <a:pt x="86" y="13"/>
                  </a:lnTo>
                  <a:lnTo>
                    <a:pt x="71" y="14"/>
                  </a:lnTo>
                  <a:lnTo>
                    <a:pt x="35" y="9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9" name="Freeform 239">
              <a:extLst>
                <a:ext uri="{FF2B5EF4-FFF2-40B4-BE49-F238E27FC236}">
                  <a16:creationId xmlns:a16="http://schemas.microsoft.com/office/drawing/2014/main" id="{A9C9644E-5830-45A1-943F-3FD95E38A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6127" y="3084082"/>
              <a:ext cx="101050" cy="115351"/>
            </a:xfrm>
            <a:custGeom>
              <a:avLst/>
              <a:gdLst>
                <a:gd name="T0" fmla="*/ 0 w 76"/>
                <a:gd name="T1" fmla="*/ 8 h 87"/>
                <a:gd name="T2" fmla="*/ 5 w 76"/>
                <a:gd name="T3" fmla="*/ 29 h 87"/>
                <a:gd name="T4" fmla="*/ 16 w 76"/>
                <a:gd name="T5" fmla="*/ 51 h 87"/>
                <a:gd name="T6" fmla="*/ 29 w 76"/>
                <a:gd name="T7" fmla="*/ 77 h 87"/>
                <a:gd name="T8" fmla="*/ 18 w 76"/>
                <a:gd name="T9" fmla="*/ 84 h 87"/>
                <a:gd name="T10" fmla="*/ 37 w 76"/>
                <a:gd name="T11" fmla="*/ 84 h 87"/>
                <a:gd name="T12" fmla="*/ 40 w 76"/>
                <a:gd name="T13" fmla="*/ 73 h 87"/>
                <a:gd name="T14" fmla="*/ 49 w 76"/>
                <a:gd name="T15" fmla="*/ 67 h 87"/>
                <a:gd name="T16" fmla="*/ 55 w 76"/>
                <a:gd name="T17" fmla="*/ 86 h 87"/>
                <a:gd name="T18" fmla="*/ 62 w 76"/>
                <a:gd name="T19" fmla="*/ 79 h 87"/>
                <a:gd name="T20" fmla="*/ 66 w 76"/>
                <a:gd name="T21" fmla="*/ 65 h 87"/>
                <a:gd name="T22" fmla="*/ 75 w 76"/>
                <a:gd name="T23" fmla="*/ 62 h 87"/>
                <a:gd name="T24" fmla="*/ 73 w 76"/>
                <a:gd name="T25" fmla="*/ 52 h 87"/>
                <a:gd name="T26" fmla="*/ 58 w 76"/>
                <a:gd name="T27" fmla="*/ 43 h 87"/>
                <a:gd name="T28" fmla="*/ 44 w 76"/>
                <a:gd name="T29" fmla="*/ 28 h 87"/>
                <a:gd name="T30" fmla="*/ 29 w 76"/>
                <a:gd name="T31" fmla="*/ 0 h 87"/>
                <a:gd name="T32" fmla="*/ 0 w 76"/>
                <a:gd name="T33" fmla="*/ 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87">
                  <a:moveTo>
                    <a:pt x="0" y="8"/>
                  </a:moveTo>
                  <a:lnTo>
                    <a:pt x="5" y="29"/>
                  </a:lnTo>
                  <a:lnTo>
                    <a:pt x="16" y="51"/>
                  </a:lnTo>
                  <a:lnTo>
                    <a:pt x="29" y="77"/>
                  </a:lnTo>
                  <a:lnTo>
                    <a:pt x="18" y="84"/>
                  </a:lnTo>
                  <a:lnTo>
                    <a:pt x="37" y="84"/>
                  </a:lnTo>
                  <a:lnTo>
                    <a:pt x="40" y="73"/>
                  </a:lnTo>
                  <a:lnTo>
                    <a:pt x="49" y="67"/>
                  </a:lnTo>
                  <a:lnTo>
                    <a:pt x="55" y="86"/>
                  </a:lnTo>
                  <a:lnTo>
                    <a:pt x="62" y="79"/>
                  </a:lnTo>
                  <a:lnTo>
                    <a:pt x="66" y="65"/>
                  </a:lnTo>
                  <a:lnTo>
                    <a:pt x="75" y="62"/>
                  </a:lnTo>
                  <a:lnTo>
                    <a:pt x="73" y="52"/>
                  </a:lnTo>
                  <a:lnTo>
                    <a:pt x="58" y="43"/>
                  </a:lnTo>
                  <a:lnTo>
                    <a:pt x="44" y="28"/>
                  </a:lnTo>
                  <a:lnTo>
                    <a:pt x="29" y="0"/>
                  </a:lnTo>
                  <a:lnTo>
                    <a:pt x="0" y="8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0" name="Freeform 240">
              <a:extLst>
                <a:ext uri="{FF2B5EF4-FFF2-40B4-BE49-F238E27FC236}">
                  <a16:creationId xmlns:a16="http://schemas.microsoft.com/office/drawing/2014/main" id="{2F472392-5311-40B1-9EDA-53DDA759D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588" y="2952082"/>
              <a:ext cx="120071" cy="66594"/>
            </a:xfrm>
            <a:custGeom>
              <a:avLst/>
              <a:gdLst>
                <a:gd name="T0" fmla="*/ 88 w 89"/>
                <a:gd name="T1" fmla="*/ 13 h 50"/>
                <a:gd name="T2" fmla="*/ 76 w 89"/>
                <a:gd name="T3" fmla="*/ 3 h 50"/>
                <a:gd name="T4" fmla="*/ 69 w 89"/>
                <a:gd name="T5" fmla="*/ 0 h 50"/>
                <a:gd name="T6" fmla="*/ 46 w 89"/>
                <a:gd name="T7" fmla="*/ 5 h 50"/>
                <a:gd name="T8" fmla="*/ 30 w 89"/>
                <a:gd name="T9" fmla="*/ 5 h 50"/>
                <a:gd name="T10" fmla="*/ 9 w 89"/>
                <a:gd name="T11" fmla="*/ 2 h 50"/>
                <a:gd name="T12" fmla="*/ 11 w 89"/>
                <a:gd name="T13" fmla="*/ 16 h 50"/>
                <a:gd name="T14" fmla="*/ 5 w 89"/>
                <a:gd name="T15" fmla="*/ 25 h 50"/>
                <a:gd name="T16" fmla="*/ 5 w 89"/>
                <a:gd name="T17" fmla="*/ 29 h 50"/>
                <a:gd name="T18" fmla="*/ 0 w 89"/>
                <a:gd name="T19" fmla="*/ 35 h 50"/>
                <a:gd name="T20" fmla="*/ 6 w 89"/>
                <a:gd name="T21" fmla="*/ 37 h 50"/>
                <a:gd name="T22" fmla="*/ 21 w 89"/>
                <a:gd name="T23" fmla="*/ 46 h 50"/>
                <a:gd name="T24" fmla="*/ 38 w 89"/>
                <a:gd name="T25" fmla="*/ 49 h 50"/>
                <a:gd name="T26" fmla="*/ 47 w 89"/>
                <a:gd name="T27" fmla="*/ 41 h 50"/>
                <a:gd name="T28" fmla="*/ 58 w 89"/>
                <a:gd name="T29" fmla="*/ 42 h 50"/>
                <a:gd name="T30" fmla="*/ 71 w 89"/>
                <a:gd name="T31" fmla="*/ 38 h 50"/>
                <a:gd name="T32" fmla="*/ 82 w 89"/>
                <a:gd name="T33" fmla="*/ 22 h 50"/>
                <a:gd name="T34" fmla="*/ 88 w 89"/>
                <a:gd name="T35" fmla="*/ 1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9" h="50">
                  <a:moveTo>
                    <a:pt x="88" y="13"/>
                  </a:moveTo>
                  <a:lnTo>
                    <a:pt x="76" y="3"/>
                  </a:lnTo>
                  <a:lnTo>
                    <a:pt x="69" y="0"/>
                  </a:lnTo>
                  <a:lnTo>
                    <a:pt x="46" y="5"/>
                  </a:lnTo>
                  <a:lnTo>
                    <a:pt x="30" y="5"/>
                  </a:lnTo>
                  <a:lnTo>
                    <a:pt x="9" y="2"/>
                  </a:lnTo>
                  <a:lnTo>
                    <a:pt x="11" y="16"/>
                  </a:lnTo>
                  <a:lnTo>
                    <a:pt x="5" y="25"/>
                  </a:lnTo>
                  <a:lnTo>
                    <a:pt x="5" y="29"/>
                  </a:lnTo>
                  <a:lnTo>
                    <a:pt x="0" y="35"/>
                  </a:lnTo>
                  <a:lnTo>
                    <a:pt x="6" y="37"/>
                  </a:lnTo>
                  <a:lnTo>
                    <a:pt x="21" y="46"/>
                  </a:lnTo>
                  <a:lnTo>
                    <a:pt x="38" y="49"/>
                  </a:lnTo>
                  <a:lnTo>
                    <a:pt x="47" y="41"/>
                  </a:lnTo>
                  <a:lnTo>
                    <a:pt x="58" y="42"/>
                  </a:lnTo>
                  <a:lnTo>
                    <a:pt x="71" y="38"/>
                  </a:lnTo>
                  <a:lnTo>
                    <a:pt x="82" y="22"/>
                  </a:lnTo>
                  <a:lnTo>
                    <a:pt x="88" y="1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1" name="Freeform 241">
              <a:extLst>
                <a:ext uri="{FF2B5EF4-FFF2-40B4-BE49-F238E27FC236}">
                  <a16:creationId xmlns:a16="http://schemas.microsoft.com/office/drawing/2014/main" id="{3586D003-E3F0-43D2-BFC7-310A674EE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5767" y="2871218"/>
              <a:ext cx="63008" cy="51135"/>
            </a:xfrm>
            <a:custGeom>
              <a:avLst/>
              <a:gdLst>
                <a:gd name="T0" fmla="*/ 2 w 47"/>
                <a:gd name="T1" fmla="*/ 3 h 38"/>
                <a:gd name="T2" fmla="*/ 0 w 47"/>
                <a:gd name="T3" fmla="*/ 11 h 38"/>
                <a:gd name="T4" fmla="*/ 12 w 47"/>
                <a:gd name="T5" fmla="*/ 18 h 38"/>
                <a:gd name="T6" fmla="*/ 18 w 47"/>
                <a:gd name="T7" fmla="*/ 31 h 38"/>
                <a:gd name="T8" fmla="*/ 35 w 47"/>
                <a:gd name="T9" fmla="*/ 37 h 38"/>
                <a:gd name="T10" fmla="*/ 37 w 47"/>
                <a:gd name="T11" fmla="*/ 29 h 38"/>
                <a:gd name="T12" fmla="*/ 46 w 47"/>
                <a:gd name="T13" fmla="*/ 19 h 38"/>
                <a:gd name="T14" fmla="*/ 37 w 47"/>
                <a:gd name="T15" fmla="*/ 15 h 38"/>
                <a:gd name="T16" fmla="*/ 34 w 47"/>
                <a:gd name="T17" fmla="*/ 2 h 38"/>
                <a:gd name="T18" fmla="*/ 25 w 47"/>
                <a:gd name="T19" fmla="*/ 0 h 38"/>
                <a:gd name="T20" fmla="*/ 17 w 47"/>
                <a:gd name="T21" fmla="*/ 3 h 38"/>
                <a:gd name="T22" fmla="*/ 2 w 47"/>
                <a:gd name="T23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38">
                  <a:moveTo>
                    <a:pt x="2" y="3"/>
                  </a:moveTo>
                  <a:lnTo>
                    <a:pt x="0" y="11"/>
                  </a:lnTo>
                  <a:lnTo>
                    <a:pt x="12" y="18"/>
                  </a:lnTo>
                  <a:lnTo>
                    <a:pt x="18" y="31"/>
                  </a:lnTo>
                  <a:lnTo>
                    <a:pt x="35" y="37"/>
                  </a:lnTo>
                  <a:lnTo>
                    <a:pt x="37" y="29"/>
                  </a:lnTo>
                  <a:lnTo>
                    <a:pt x="46" y="19"/>
                  </a:lnTo>
                  <a:lnTo>
                    <a:pt x="37" y="15"/>
                  </a:lnTo>
                  <a:lnTo>
                    <a:pt x="34" y="2"/>
                  </a:lnTo>
                  <a:lnTo>
                    <a:pt x="25" y="0"/>
                  </a:lnTo>
                  <a:lnTo>
                    <a:pt x="17" y="3"/>
                  </a:lnTo>
                  <a:lnTo>
                    <a:pt x="2" y="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2" name="Freeform 242">
              <a:extLst>
                <a:ext uri="{FF2B5EF4-FFF2-40B4-BE49-F238E27FC236}">
                  <a16:creationId xmlns:a16="http://schemas.microsoft.com/office/drawing/2014/main" id="{39362373-856D-4FA3-BE27-106ED8AA9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6118" y="2703543"/>
              <a:ext cx="52308" cy="83243"/>
            </a:xfrm>
            <a:custGeom>
              <a:avLst/>
              <a:gdLst>
                <a:gd name="T0" fmla="*/ 30 w 39"/>
                <a:gd name="T1" fmla="*/ 58 h 63"/>
                <a:gd name="T2" fmla="*/ 14 w 39"/>
                <a:gd name="T3" fmla="*/ 62 h 63"/>
                <a:gd name="T4" fmla="*/ 8 w 39"/>
                <a:gd name="T5" fmla="*/ 48 h 63"/>
                <a:gd name="T6" fmla="*/ 0 w 39"/>
                <a:gd name="T7" fmla="*/ 43 h 63"/>
                <a:gd name="T8" fmla="*/ 0 w 39"/>
                <a:gd name="T9" fmla="*/ 19 h 63"/>
                <a:gd name="T10" fmla="*/ 18 w 39"/>
                <a:gd name="T11" fmla="*/ 17 h 63"/>
                <a:gd name="T12" fmla="*/ 27 w 39"/>
                <a:gd name="T13" fmla="*/ 0 h 63"/>
                <a:gd name="T14" fmla="*/ 38 w 39"/>
                <a:gd name="T15" fmla="*/ 17 h 63"/>
                <a:gd name="T16" fmla="*/ 28 w 39"/>
                <a:gd name="T17" fmla="*/ 42 h 63"/>
                <a:gd name="T18" fmla="*/ 30 w 39"/>
                <a:gd name="T19" fmla="*/ 5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63">
                  <a:moveTo>
                    <a:pt x="30" y="58"/>
                  </a:moveTo>
                  <a:lnTo>
                    <a:pt x="14" y="62"/>
                  </a:lnTo>
                  <a:lnTo>
                    <a:pt x="8" y="48"/>
                  </a:lnTo>
                  <a:lnTo>
                    <a:pt x="0" y="43"/>
                  </a:lnTo>
                  <a:lnTo>
                    <a:pt x="0" y="19"/>
                  </a:lnTo>
                  <a:lnTo>
                    <a:pt x="18" y="17"/>
                  </a:lnTo>
                  <a:lnTo>
                    <a:pt x="27" y="0"/>
                  </a:lnTo>
                  <a:lnTo>
                    <a:pt x="38" y="17"/>
                  </a:lnTo>
                  <a:lnTo>
                    <a:pt x="28" y="42"/>
                  </a:lnTo>
                  <a:lnTo>
                    <a:pt x="30" y="58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" name="Freeform 243">
              <a:extLst>
                <a:ext uri="{FF2B5EF4-FFF2-40B4-BE49-F238E27FC236}">
                  <a16:creationId xmlns:a16="http://schemas.microsoft.com/office/drawing/2014/main" id="{91E75BD0-546F-4D83-8722-40C67BFFC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715" y="3054352"/>
              <a:ext cx="109372" cy="82054"/>
            </a:xfrm>
            <a:custGeom>
              <a:avLst/>
              <a:gdLst>
                <a:gd name="T0" fmla="*/ 61 w 82"/>
                <a:gd name="T1" fmla="*/ 53 h 62"/>
                <a:gd name="T2" fmla="*/ 48 w 82"/>
                <a:gd name="T3" fmla="*/ 54 h 62"/>
                <a:gd name="T4" fmla="*/ 40 w 82"/>
                <a:gd name="T5" fmla="*/ 54 h 62"/>
                <a:gd name="T6" fmla="*/ 31 w 82"/>
                <a:gd name="T7" fmla="*/ 61 h 62"/>
                <a:gd name="T8" fmla="*/ 18 w 82"/>
                <a:gd name="T9" fmla="*/ 57 h 62"/>
                <a:gd name="T10" fmla="*/ 11 w 82"/>
                <a:gd name="T11" fmla="*/ 57 h 62"/>
                <a:gd name="T12" fmla="*/ 9 w 82"/>
                <a:gd name="T13" fmla="*/ 36 h 62"/>
                <a:gd name="T14" fmla="*/ 1 w 82"/>
                <a:gd name="T15" fmla="*/ 21 h 62"/>
                <a:gd name="T16" fmla="*/ 0 w 82"/>
                <a:gd name="T17" fmla="*/ 13 h 62"/>
                <a:gd name="T18" fmla="*/ 13 w 82"/>
                <a:gd name="T19" fmla="*/ 3 h 62"/>
                <a:gd name="T20" fmla="*/ 17 w 82"/>
                <a:gd name="T21" fmla="*/ 6 h 62"/>
                <a:gd name="T22" fmla="*/ 21 w 82"/>
                <a:gd name="T23" fmla="*/ 0 h 62"/>
                <a:gd name="T24" fmla="*/ 38 w 82"/>
                <a:gd name="T25" fmla="*/ 6 h 62"/>
                <a:gd name="T26" fmla="*/ 42 w 82"/>
                <a:gd name="T27" fmla="*/ 19 h 62"/>
                <a:gd name="T28" fmla="*/ 62 w 82"/>
                <a:gd name="T29" fmla="*/ 16 h 62"/>
                <a:gd name="T30" fmla="*/ 76 w 82"/>
                <a:gd name="T31" fmla="*/ 14 h 62"/>
                <a:gd name="T32" fmla="*/ 81 w 82"/>
                <a:gd name="T33" fmla="*/ 26 h 62"/>
                <a:gd name="T34" fmla="*/ 76 w 82"/>
                <a:gd name="T35" fmla="*/ 36 h 62"/>
                <a:gd name="T36" fmla="*/ 70 w 82"/>
                <a:gd name="T37" fmla="*/ 43 h 62"/>
                <a:gd name="T38" fmla="*/ 75 w 82"/>
                <a:gd name="T39" fmla="*/ 50 h 62"/>
                <a:gd name="T40" fmla="*/ 61 w 82"/>
                <a:gd name="T41" fmla="*/ 5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62">
                  <a:moveTo>
                    <a:pt x="61" y="53"/>
                  </a:moveTo>
                  <a:lnTo>
                    <a:pt x="48" y="54"/>
                  </a:lnTo>
                  <a:lnTo>
                    <a:pt x="40" y="54"/>
                  </a:lnTo>
                  <a:lnTo>
                    <a:pt x="31" y="61"/>
                  </a:lnTo>
                  <a:lnTo>
                    <a:pt x="18" y="57"/>
                  </a:lnTo>
                  <a:lnTo>
                    <a:pt x="11" y="57"/>
                  </a:lnTo>
                  <a:lnTo>
                    <a:pt x="9" y="36"/>
                  </a:lnTo>
                  <a:lnTo>
                    <a:pt x="1" y="21"/>
                  </a:lnTo>
                  <a:lnTo>
                    <a:pt x="0" y="13"/>
                  </a:lnTo>
                  <a:lnTo>
                    <a:pt x="13" y="3"/>
                  </a:lnTo>
                  <a:lnTo>
                    <a:pt x="17" y="6"/>
                  </a:lnTo>
                  <a:lnTo>
                    <a:pt x="21" y="0"/>
                  </a:lnTo>
                  <a:lnTo>
                    <a:pt x="38" y="6"/>
                  </a:lnTo>
                  <a:lnTo>
                    <a:pt x="42" y="19"/>
                  </a:lnTo>
                  <a:lnTo>
                    <a:pt x="62" y="16"/>
                  </a:lnTo>
                  <a:lnTo>
                    <a:pt x="76" y="14"/>
                  </a:lnTo>
                  <a:lnTo>
                    <a:pt x="81" y="26"/>
                  </a:lnTo>
                  <a:lnTo>
                    <a:pt x="76" y="36"/>
                  </a:lnTo>
                  <a:lnTo>
                    <a:pt x="70" y="43"/>
                  </a:lnTo>
                  <a:lnTo>
                    <a:pt x="75" y="50"/>
                  </a:lnTo>
                  <a:lnTo>
                    <a:pt x="61" y="5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Freeform 244">
              <a:extLst>
                <a:ext uri="{FF2B5EF4-FFF2-40B4-BE49-F238E27FC236}">
                  <a16:creationId xmlns:a16="http://schemas.microsoft.com/office/drawing/2014/main" id="{ACA0A2B0-93AA-496A-B523-2986732DF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428" y="2320627"/>
              <a:ext cx="185457" cy="322268"/>
            </a:xfrm>
            <a:custGeom>
              <a:avLst/>
              <a:gdLst>
                <a:gd name="T0" fmla="*/ 19 w 139"/>
                <a:gd name="T1" fmla="*/ 101 h 242"/>
                <a:gd name="T2" fmla="*/ 29 w 139"/>
                <a:gd name="T3" fmla="*/ 94 h 242"/>
                <a:gd name="T4" fmla="*/ 27 w 139"/>
                <a:gd name="T5" fmla="*/ 63 h 242"/>
                <a:gd name="T6" fmla="*/ 26 w 139"/>
                <a:gd name="T7" fmla="*/ 53 h 242"/>
                <a:gd name="T8" fmla="*/ 15 w 139"/>
                <a:gd name="T9" fmla="*/ 43 h 242"/>
                <a:gd name="T10" fmla="*/ 3 w 139"/>
                <a:gd name="T11" fmla="*/ 30 h 242"/>
                <a:gd name="T12" fmla="*/ 14 w 139"/>
                <a:gd name="T13" fmla="*/ 33 h 242"/>
                <a:gd name="T14" fmla="*/ 27 w 139"/>
                <a:gd name="T15" fmla="*/ 36 h 242"/>
                <a:gd name="T16" fmla="*/ 47 w 139"/>
                <a:gd name="T17" fmla="*/ 33 h 242"/>
                <a:gd name="T18" fmla="*/ 53 w 139"/>
                <a:gd name="T19" fmla="*/ 18 h 242"/>
                <a:gd name="T20" fmla="*/ 63 w 139"/>
                <a:gd name="T21" fmla="*/ 7 h 242"/>
                <a:gd name="T22" fmla="*/ 70 w 139"/>
                <a:gd name="T23" fmla="*/ 0 h 242"/>
                <a:gd name="T24" fmla="*/ 82 w 139"/>
                <a:gd name="T25" fmla="*/ 2 h 242"/>
                <a:gd name="T26" fmla="*/ 93 w 139"/>
                <a:gd name="T27" fmla="*/ 12 h 242"/>
                <a:gd name="T28" fmla="*/ 85 w 139"/>
                <a:gd name="T29" fmla="*/ 36 h 242"/>
                <a:gd name="T30" fmla="*/ 100 w 139"/>
                <a:gd name="T31" fmla="*/ 50 h 242"/>
                <a:gd name="T32" fmla="*/ 100 w 139"/>
                <a:gd name="T33" fmla="*/ 65 h 242"/>
                <a:gd name="T34" fmla="*/ 105 w 139"/>
                <a:gd name="T35" fmla="*/ 85 h 242"/>
                <a:gd name="T36" fmla="*/ 107 w 139"/>
                <a:gd name="T37" fmla="*/ 109 h 242"/>
                <a:gd name="T38" fmla="*/ 113 w 139"/>
                <a:gd name="T39" fmla="*/ 129 h 242"/>
                <a:gd name="T40" fmla="*/ 120 w 139"/>
                <a:gd name="T41" fmla="*/ 151 h 242"/>
                <a:gd name="T42" fmla="*/ 128 w 139"/>
                <a:gd name="T43" fmla="*/ 161 h 242"/>
                <a:gd name="T44" fmla="*/ 138 w 139"/>
                <a:gd name="T45" fmla="*/ 169 h 242"/>
                <a:gd name="T46" fmla="*/ 127 w 139"/>
                <a:gd name="T47" fmla="*/ 178 h 242"/>
                <a:gd name="T48" fmla="*/ 112 w 139"/>
                <a:gd name="T49" fmla="*/ 194 h 242"/>
                <a:gd name="T50" fmla="*/ 98 w 139"/>
                <a:gd name="T51" fmla="*/ 211 h 242"/>
                <a:gd name="T52" fmla="*/ 94 w 139"/>
                <a:gd name="T53" fmla="*/ 225 h 242"/>
                <a:gd name="T54" fmla="*/ 96 w 139"/>
                <a:gd name="T55" fmla="*/ 241 h 242"/>
                <a:gd name="T56" fmla="*/ 81 w 139"/>
                <a:gd name="T57" fmla="*/ 219 h 242"/>
                <a:gd name="T58" fmla="*/ 63 w 139"/>
                <a:gd name="T59" fmla="*/ 222 h 242"/>
                <a:gd name="T60" fmla="*/ 53 w 139"/>
                <a:gd name="T61" fmla="*/ 231 h 242"/>
                <a:gd name="T62" fmla="*/ 29 w 139"/>
                <a:gd name="T63" fmla="*/ 229 h 242"/>
                <a:gd name="T64" fmla="*/ 11 w 139"/>
                <a:gd name="T65" fmla="*/ 217 h 242"/>
                <a:gd name="T66" fmla="*/ 4 w 139"/>
                <a:gd name="T67" fmla="*/ 200 h 242"/>
                <a:gd name="T68" fmla="*/ 0 w 139"/>
                <a:gd name="T69" fmla="*/ 185 h 242"/>
                <a:gd name="T70" fmla="*/ 3 w 139"/>
                <a:gd name="T71" fmla="*/ 157 h 242"/>
                <a:gd name="T72" fmla="*/ 21 w 139"/>
                <a:gd name="T73" fmla="*/ 150 h 242"/>
                <a:gd name="T74" fmla="*/ 33 w 139"/>
                <a:gd name="T75" fmla="*/ 138 h 242"/>
                <a:gd name="T76" fmla="*/ 37 w 139"/>
                <a:gd name="T77" fmla="*/ 121 h 242"/>
                <a:gd name="T78" fmla="*/ 58 w 139"/>
                <a:gd name="T79" fmla="*/ 123 h 242"/>
                <a:gd name="T80" fmla="*/ 46 w 139"/>
                <a:gd name="T81" fmla="*/ 102 h 242"/>
                <a:gd name="T82" fmla="*/ 19 w 139"/>
                <a:gd name="T83" fmla="*/ 10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9" h="242">
                  <a:moveTo>
                    <a:pt x="19" y="101"/>
                  </a:moveTo>
                  <a:lnTo>
                    <a:pt x="29" y="94"/>
                  </a:lnTo>
                  <a:lnTo>
                    <a:pt x="27" y="63"/>
                  </a:lnTo>
                  <a:lnTo>
                    <a:pt x="26" y="53"/>
                  </a:lnTo>
                  <a:lnTo>
                    <a:pt x="15" y="43"/>
                  </a:lnTo>
                  <a:lnTo>
                    <a:pt x="3" y="30"/>
                  </a:lnTo>
                  <a:lnTo>
                    <a:pt x="14" y="33"/>
                  </a:lnTo>
                  <a:lnTo>
                    <a:pt x="27" y="36"/>
                  </a:lnTo>
                  <a:lnTo>
                    <a:pt x="47" y="33"/>
                  </a:lnTo>
                  <a:lnTo>
                    <a:pt x="53" y="18"/>
                  </a:lnTo>
                  <a:lnTo>
                    <a:pt x="63" y="7"/>
                  </a:lnTo>
                  <a:lnTo>
                    <a:pt x="70" y="0"/>
                  </a:lnTo>
                  <a:lnTo>
                    <a:pt x="82" y="2"/>
                  </a:lnTo>
                  <a:lnTo>
                    <a:pt x="93" y="12"/>
                  </a:lnTo>
                  <a:lnTo>
                    <a:pt x="85" y="36"/>
                  </a:lnTo>
                  <a:lnTo>
                    <a:pt x="100" y="50"/>
                  </a:lnTo>
                  <a:lnTo>
                    <a:pt x="100" y="65"/>
                  </a:lnTo>
                  <a:lnTo>
                    <a:pt x="105" y="85"/>
                  </a:lnTo>
                  <a:lnTo>
                    <a:pt x="107" y="109"/>
                  </a:lnTo>
                  <a:lnTo>
                    <a:pt x="113" y="129"/>
                  </a:lnTo>
                  <a:lnTo>
                    <a:pt x="120" y="151"/>
                  </a:lnTo>
                  <a:lnTo>
                    <a:pt x="128" y="161"/>
                  </a:lnTo>
                  <a:lnTo>
                    <a:pt x="138" y="169"/>
                  </a:lnTo>
                  <a:lnTo>
                    <a:pt x="127" y="178"/>
                  </a:lnTo>
                  <a:lnTo>
                    <a:pt x="112" y="194"/>
                  </a:lnTo>
                  <a:lnTo>
                    <a:pt x="98" y="211"/>
                  </a:lnTo>
                  <a:lnTo>
                    <a:pt x="94" y="225"/>
                  </a:lnTo>
                  <a:lnTo>
                    <a:pt x="96" y="241"/>
                  </a:lnTo>
                  <a:lnTo>
                    <a:pt x="81" y="219"/>
                  </a:lnTo>
                  <a:lnTo>
                    <a:pt x="63" y="222"/>
                  </a:lnTo>
                  <a:lnTo>
                    <a:pt x="53" y="231"/>
                  </a:lnTo>
                  <a:lnTo>
                    <a:pt x="29" y="229"/>
                  </a:lnTo>
                  <a:lnTo>
                    <a:pt x="11" y="217"/>
                  </a:lnTo>
                  <a:lnTo>
                    <a:pt x="4" y="200"/>
                  </a:lnTo>
                  <a:lnTo>
                    <a:pt x="0" y="185"/>
                  </a:lnTo>
                  <a:lnTo>
                    <a:pt x="3" y="157"/>
                  </a:lnTo>
                  <a:lnTo>
                    <a:pt x="21" y="150"/>
                  </a:lnTo>
                  <a:lnTo>
                    <a:pt x="33" y="138"/>
                  </a:lnTo>
                  <a:lnTo>
                    <a:pt x="37" y="121"/>
                  </a:lnTo>
                  <a:lnTo>
                    <a:pt x="58" y="123"/>
                  </a:lnTo>
                  <a:lnTo>
                    <a:pt x="46" y="102"/>
                  </a:lnTo>
                  <a:lnTo>
                    <a:pt x="19" y="101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5" name="Freeform 245">
              <a:extLst>
                <a:ext uri="{FF2B5EF4-FFF2-40B4-BE49-F238E27FC236}">
                  <a16:creationId xmlns:a16="http://schemas.microsoft.com/office/drawing/2014/main" id="{32028542-719F-46E5-BCDB-369BC5D43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027" y="2931866"/>
              <a:ext cx="126016" cy="77297"/>
            </a:xfrm>
            <a:custGeom>
              <a:avLst/>
              <a:gdLst>
                <a:gd name="T0" fmla="*/ 3 w 94"/>
                <a:gd name="T1" fmla="*/ 43 h 57"/>
                <a:gd name="T2" fmla="*/ 0 w 94"/>
                <a:gd name="T3" fmla="*/ 34 h 57"/>
                <a:gd name="T4" fmla="*/ 7 w 94"/>
                <a:gd name="T5" fmla="*/ 35 h 57"/>
                <a:gd name="T6" fmla="*/ 11 w 94"/>
                <a:gd name="T7" fmla="*/ 36 h 57"/>
                <a:gd name="T8" fmla="*/ 29 w 94"/>
                <a:gd name="T9" fmla="*/ 28 h 57"/>
                <a:gd name="T10" fmla="*/ 43 w 94"/>
                <a:gd name="T11" fmla="*/ 20 h 57"/>
                <a:gd name="T12" fmla="*/ 47 w 94"/>
                <a:gd name="T13" fmla="*/ 15 h 57"/>
                <a:gd name="T14" fmla="*/ 48 w 94"/>
                <a:gd name="T15" fmla="*/ 0 h 57"/>
                <a:gd name="T16" fmla="*/ 59 w 94"/>
                <a:gd name="T17" fmla="*/ 10 h 57"/>
                <a:gd name="T18" fmla="*/ 69 w 94"/>
                <a:gd name="T19" fmla="*/ 9 h 57"/>
                <a:gd name="T20" fmla="*/ 71 w 94"/>
                <a:gd name="T21" fmla="*/ 1 h 57"/>
                <a:gd name="T22" fmla="*/ 84 w 94"/>
                <a:gd name="T23" fmla="*/ 2 h 57"/>
                <a:gd name="T24" fmla="*/ 83 w 94"/>
                <a:gd name="T25" fmla="*/ 12 h 57"/>
                <a:gd name="T26" fmla="*/ 91 w 94"/>
                <a:gd name="T27" fmla="*/ 16 h 57"/>
                <a:gd name="T28" fmla="*/ 93 w 94"/>
                <a:gd name="T29" fmla="*/ 31 h 57"/>
                <a:gd name="T30" fmla="*/ 87 w 94"/>
                <a:gd name="T31" fmla="*/ 39 h 57"/>
                <a:gd name="T32" fmla="*/ 87 w 94"/>
                <a:gd name="T33" fmla="*/ 43 h 57"/>
                <a:gd name="T34" fmla="*/ 82 w 94"/>
                <a:gd name="T35" fmla="*/ 50 h 57"/>
                <a:gd name="T36" fmla="*/ 69 w 94"/>
                <a:gd name="T37" fmla="*/ 56 h 57"/>
                <a:gd name="T38" fmla="*/ 45 w 94"/>
                <a:gd name="T39" fmla="*/ 50 h 57"/>
                <a:gd name="T40" fmla="*/ 37 w 94"/>
                <a:gd name="T41" fmla="*/ 41 h 57"/>
                <a:gd name="T42" fmla="*/ 24 w 94"/>
                <a:gd name="T43" fmla="*/ 47 h 57"/>
                <a:gd name="T44" fmla="*/ 10 w 94"/>
                <a:gd name="T45" fmla="*/ 47 h 57"/>
                <a:gd name="T46" fmla="*/ 3 w 94"/>
                <a:gd name="T47" fmla="*/ 4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4" h="57">
                  <a:moveTo>
                    <a:pt x="3" y="43"/>
                  </a:moveTo>
                  <a:lnTo>
                    <a:pt x="0" y="34"/>
                  </a:lnTo>
                  <a:lnTo>
                    <a:pt x="7" y="35"/>
                  </a:lnTo>
                  <a:lnTo>
                    <a:pt x="11" y="36"/>
                  </a:lnTo>
                  <a:lnTo>
                    <a:pt x="29" y="28"/>
                  </a:lnTo>
                  <a:lnTo>
                    <a:pt x="43" y="20"/>
                  </a:lnTo>
                  <a:lnTo>
                    <a:pt x="47" y="15"/>
                  </a:lnTo>
                  <a:lnTo>
                    <a:pt x="48" y="0"/>
                  </a:lnTo>
                  <a:lnTo>
                    <a:pt x="59" y="10"/>
                  </a:lnTo>
                  <a:lnTo>
                    <a:pt x="69" y="9"/>
                  </a:lnTo>
                  <a:lnTo>
                    <a:pt x="71" y="1"/>
                  </a:lnTo>
                  <a:lnTo>
                    <a:pt x="84" y="2"/>
                  </a:lnTo>
                  <a:lnTo>
                    <a:pt x="83" y="12"/>
                  </a:lnTo>
                  <a:lnTo>
                    <a:pt x="91" y="16"/>
                  </a:lnTo>
                  <a:lnTo>
                    <a:pt x="93" y="31"/>
                  </a:lnTo>
                  <a:lnTo>
                    <a:pt x="87" y="39"/>
                  </a:lnTo>
                  <a:lnTo>
                    <a:pt x="87" y="43"/>
                  </a:lnTo>
                  <a:lnTo>
                    <a:pt x="82" y="50"/>
                  </a:lnTo>
                  <a:lnTo>
                    <a:pt x="69" y="56"/>
                  </a:lnTo>
                  <a:lnTo>
                    <a:pt x="45" y="50"/>
                  </a:lnTo>
                  <a:lnTo>
                    <a:pt x="37" y="41"/>
                  </a:lnTo>
                  <a:lnTo>
                    <a:pt x="24" y="47"/>
                  </a:lnTo>
                  <a:lnTo>
                    <a:pt x="10" y="47"/>
                  </a:lnTo>
                  <a:lnTo>
                    <a:pt x="3" y="4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6" name="Freeform 246">
              <a:extLst>
                <a:ext uri="{FF2B5EF4-FFF2-40B4-BE49-F238E27FC236}">
                  <a16:creationId xmlns:a16="http://schemas.microsoft.com/office/drawing/2014/main" id="{4E106EB0-2761-402F-99B3-CC0DD5262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923" y="3213702"/>
              <a:ext cx="42798" cy="29730"/>
            </a:xfrm>
            <a:custGeom>
              <a:avLst/>
              <a:gdLst>
                <a:gd name="T0" fmla="*/ 28 w 32"/>
                <a:gd name="T1" fmla="*/ 0 h 22"/>
                <a:gd name="T2" fmla="*/ 16 w 32"/>
                <a:gd name="T3" fmla="*/ 3 h 22"/>
                <a:gd name="T4" fmla="*/ 0 w 32"/>
                <a:gd name="T5" fmla="*/ 2 h 22"/>
                <a:gd name="T6" fmla="*/ 3 w 32"/>
                <a:gd name="T7" fmla="*/ 6 h 22"/>
                <a:gd name="T8" fmla="*/ 6 w 32"/>
                <a:gd name="T9" fmla="*/ 14 h 22"/>
                <a:gd name="T10" fmla="*/ 14 w 32"/>
                <a:gd name="T11" fmla="*/ 15 h 22"/>
                <a:gd name="T12" fmla="*/ 31 w 32"/>
                <a:gd name="T13" fmla="*/ 21 h 22"/>
                <a:gd name="T14" fmla="*/ 30 w 32"/>
                <a:gd name="T15" fmla="*/ 11 h 22"/>
                <a:gd name="T16" fmla="*/ 28 w 32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2">
                  <a:moveTo>
                    <a:pt x="28" y="0"/>
                  </a:moveTo>
                  <a:lnTo>
                    <a:pt x="16" y="3"/>
                  </a:lnTo>
                  <a:lnTo>
                    <a:pt x="0" y="2"/>
                  </a:lnTo>
                  <a:lnTo>
                    <a:pt x="3" y="6"/>
                  </a:lnTo>
                  <a:lnTo>
                    <a:pt x="6" y="14"/>
                  </a:lnTo>
                  <a:lnTo>
                    <a:pt x="14" y="15"/>
                  </a:lnTo>
                  <a:lnTo>
                    <a:pt x="31" y="21"/>
                  </a:lnTo>
                  <a:lnTo>
                    <a:pt x="30" y="11"/>
                  </a:lnTo>
                  <a:lnTo>
                    <a:pt x="28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7" name="Freeform 247">
              <a:extLst>
                <a:ext uri="{FF2B5EF4-FFF2-40B4-BE49-F238E27FC236}">
                  <a16:creationId xmlns:a16="http://schemas.microsoft.com/office/drawing/2014/main" id="{810B968B-A96B-437A-BF68-71D5389CB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190" y="2773705"/>
              <a:ext cx="78463" cy="99891"/>
            </a:xfrm>
            <a:custGeom>
              <a:avLst/>
              <a:gdLst>
                <a:gd name="T0" fmla="*/ 31 w 60"/>
                <a:gd name="T1" fmla="*/ 0 h 75"/>
                <a:gd name="T2" fmla="*/ 27 w 60"/>
                <a:gd name="T3" fmla="*/ 6 h 75"/>
                <a:gd name="T4" fmla="*/ 27 w 60"/>
                <a:gd name="T5" fmla="*/ 16 h 75"/>
                <a:gd name="T6" fmla="*/ 3 w 60"/>
                <a:gd name="T7" fmla="*/ 19 h 75"/>
                <a:gd name="T8" fmla="*/ 0 w 60"/>
                <a:gd name="T9" fmla="*/ 26 h 75"/>
                <a:gd name="T10" fmla="*/ 0 w 60"/>
                <a:gd name="T11" fmla="*/ 38 h 75"/>
                <a:gd name="T12" fmla="*/ 8 w 60"/>
                <a:gd name="T13" fmla="*/ 40 h 75"/>
                <a:gd name="T14" fmla="*/ 8 w 60"/>
                <a:gd name="T15" fmla="*/ 48 h 75"/>
                <a:gd name="T16" fmla="*/ 0 w 60"/>
                <a:gd name="T17" fmla="*/ 53 h 75"/>
                <a:gd name="T18" fmla="*/ 1 w 60"/>
                <a:gd name="T19" fmla="*/ 66 h 75"/>
                <a:gd name="T20" fmla="*/ 1 w 60"/>
                <a:gd name="T21" fmla="*/ 74 h 75"/>
                <a:gd name="T22" fmla="*/ 17 w 60"/>
                <a:gd name="T23" fmla="*/ 73 h 75"/>
                <a:gd name="T24" fmla="*/ 32 w 60"/>
                <a:gd name="T25" fmla="*/ 63 h 75"/>
                <a:gd name="T26" fmla="*/ 45 w 60"/>
                <a:gd name="T27" fmla="*/ 63 h 75"/>
                <a:gd name="T28" fmla="*/ 56 w 60"/>
                <a:gd name="T29" fmla="*/ 61 h 75"/>
                <a:gd name="T30" fmla="*/ 59 w 60"/>
                <a:gd name="T31" fmla="*/ 40 h 75"/>
                <a:gd name="T32" fmla="*/ 53 w 60"/>
                <a:gd name="T33" fmla="*/ 24 h 75"/>
                <a:gd name="T34" fmla="*/ 38 w 60"/>
                <a:gd name="T35" fmla="*/ 24 h 75"/>
                <a:gd name="T36" fmla="*/ 34 w 60"/>
                <a:gd name="T37" fmla="*/ 15 h 75"/>
                <a:gd name="T38" fmla="*/ 38 w 60"/>
                <a:gd name="T39" fmla="*/ 4 h 75"/>
                <a:gd name="T40" fmla="*/ 31 w 60"/>
                <a:gd name="T4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" h="75">
                  <a:moveTo>
                    <a:pt x="31" y="0"/>
                  </a:moveTo>
                  <a:lnTo>
                    <a:pt x="27" y="6"/>
                  </a:lnTo>
                  <a:lnTo>
                    <a:pt x="27" y="16"/>
                  </a:lnTo>
                  <a:lnTo>
                    <a:pt x="3" y="19"/>
                  </a:lnTo>
                  <a:lnTo>
                    <a:pt x="0" y="26"/>
                  </a:lnTo>
                  <a:lnTo>
                    <a:pt x="0" y="38"/>
                  </a:lnTo>
                  <a:lnTo>
                    <a:pt x="8" y="40"/>
                  </a:lnTo>
                  <a:lnTo>
                    <a:pt x="8" y="48"/>
                  </a:lnTo>
                  <a:lnTo>
                    <a:pt x="0" y="53"/>
                  </a:lnTo>
                  <a:lnTo>
                    <a:pt x="1" y="66"/>
                  </a:lnTo>
                  <a:lnTo>
                    <a:pt x="1" y="74"/>
                  </a:lnTo>
                  <a:lnTo>
                    <a:pt x="17" y="73"/>
                  </a:lnTo>
                  <a:lnTo>
                    <a:pt x="32" y="63"/>
                  </a:lnTo>
                  <a:lnTo>
                    <a:pt x="45" y="63"/>
                  </a:lnTo>
                  <a:lnTo>
                    <a:pt x="56" y="61"/>
                  </a:lnTo>
                  <a:lnTo>
                    <a:pt x="59" y="40"/>
                  </a:lnTo>
                  <a:lnTo>
                    <a:pt x="53" y="24"/>
                  </a:lnTo>
                  <a:lnTo>
                    <a:pt x="38" y="24"/>
                  </a:lnTo>
                  <a:lnTo>
                    <a:pt x="34" y="15"/>
                  </a:lnTo>
                  <a:lnTo>
                    <a:pt x="38" y="4"/>
                  </a:lnTo>
                  <a:lnTo>
                    <a:pt x="31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248">
              <a:extLst>
                <a:ext uri="{FF2B5EF4-FFF2-40B4-BE49-F238E27FC236}">
                  <a16:creationId xmlns:a16="http://schemas.microsoft.com/office/drawing/2014/main" id="{6A5E5401-1211-4409-B9DE-44A49A15C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1988" y="2770137"/>
              <a:ext cx="43987" cy="35675"/>
            </a:xfrm>
            <a:custGeom>
              <a:avLst/>
              <a:gdLst>
                <a:gd name="T0" fmla="*/ 19 w 32"/>
                <a:gd name="T1" fmla="*/ 26 h 27"/>
                <a:gd name="T2" fmla="*/ 4 w 32"/>
                <a:gd name="T3" fmla="*/ 26 h 27"/>
                <a:gd name="T4" fmla="*/ 0 w 32"/>
                <a:gd name="T5" fmla="*/ 17 h 27"/>
                <a:gd name="T6" fmla="*/ 4 w 32"/>
                <a:gd name="T7" fmla="*/ 6 h 27"/>
                <a:gd name="T8" fmla="*/ 12 w 32"/>
                <a:gd name="T9" fmla="*/ 0 h 27"/>
                <a:gd name="T10" fmla="*/ 22 w 32"/>
                <a:gd name="T11" fmla="*/ 3 h 27"/>
                <a:gd name="T12" fmla="*/ 28 w 32"/>
                <a:gd name="T13" fmla="*/ 10 h 27"/>
                <a:gd name="T14" fmla="*/ 31 w 32"/>
                <a:gd name="T15" fmla="*/ 19 h 27"/>
                <a:gd name="T16" fmla="*/ 19 w 32"/>
                <a:gd name="T17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27">
                  <a:moveTo>
                    <a:pt x="19" y="26"/>
                  </a:moveTo>
                  <a:lnTo>
                    <a:pt x="4" y="26"/>
                  </a:lnTo>
                  <a:lnTo>
                    <a:pt x="0" y="17"/>
                  </a:lnTo>
                  <a:lnTo>
                    <a:pt x="4" y="6"/>
                  </a:lnTo>
                  <a:lnTo>
                    <a:pt x="12" y="0"/>
                  </a:lnTo>
                  <a:lnTo>
                    <a:pt x="22" y="3"/>
                  </a:lnTo>
                  <a:lnTo>
                    <a:pt x="28" y="10"/>
                  </a:lnTo>
                  <a:lnTo>
                    <a:pt x="31" y="19"/>
                  </a:lnTo>
                  <a:lnTo>
                    <a:pt x="19" y="26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249">
              <a:extLst>
                <a:ext uri="{FF2B5EF4-FFF2-40B4-BE49-F238E27FC236}">
                  <a16:creationId xmlns:a16="http://schemas.microsoft.com/office/drawing/2014/main" id="{B3B0C811-2093-4386-9C3F-D4216A9AE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898" y="2676192"/>
              <a:ext cx="139093" cy="239026"/>
            </a:xfrm>
            <a:custGeom>
              <a:avLst/>
              <a:gdLst>
                <a:gd name="T0" fmla="*/ 16 w 104"/>
                <a:gd name="T1" fmla="*/ 2 h 180"/>
                <a:gd name="T2" fmla="*/ 10 w 104"/>
                <a:gd name="T3" fmla="*/ 14 h 180"/>
                <a:gd name="T4" fmla="*/ 0 w 104"/>
                <a:gd name="T5" fmla="*/ 25 h 180"/>
                <a:gd name="T6" fmla="*/ 8 w 104"/>
                <a:gd name="T7" fmla="*/ 29 h 180"/>
                <a:gd name="T8" fmla="*/ 10 w 104"/>
                <a:gd name="T9" fmla="*/ 36 h 180"/>
                <a:gd name="T10" fmla="*/ 10 w 104"/>
                <a:gd name="T11" fmla="*/ 46 h 180"/>
                <a:gd name="T12" fmla="*/ 2 w 104"/>
                <a:gd name="T13" fmla="*/ 51 h 180"/>
                <a:gd name="T14" fmla="*/ 5 w 104"/>
                <a:gd name="T15" fmla="*/ 59 h 180"/>
                <a:gd name="T16" fmla="*/ 14 w 104"/>
                <a:gd name="T17" fmla="*/ 61 h 180"/>
                <a:gd name="T18" fmla="*/ 16 w 104"/>
                <a:gd name="T19" fmla="*/ 69 h 180"/>
                <a:gd name="T20" fmla="*/ 13 w 104"/>
                <a:gd name="T21" fmla="*/ 76 h 180"/>
                <a:gd name="T22" fmla="*/ 36 w 104"/>
                <a:gd name="T23" fmla="*/ 81 h 180"/>
                <a:gd name="T24" fmla="*/ 41 w 104"/>
                <a:gd name="T25" fmla="*/ 89 h 180"/>
                <a:gd name="T26" fmla="*/ 48 w 104"/>
                <a:gd name="T27" fmla="*/ 92 h 180"/>
                <a:gd name="T28" fmla="*/ 46 w 104"/>
                <a:gd name="T29" fmla="*/ 99 h 180"/>
                <a:gd name="T30" fmla="*/ 34 w 104"/>
                <a:gd name="T31" fmla="*/ 107 h 180"/>
                <a:gd name="T32" fmla="*/ 24 w 104"/>
                <a:gd name="T33" fmla="*/ 107 h 180"/>
                <a:gd name="T34" fmla="*/ 22 w 104"/>
                <a:gd name="T35" fmla="*/ 118 h 180"/>
                <a:gd name="T36" fmla="*/ 26 w 104"/>
                <a:gd name="T37" fmla="*/ 124 h 180"/>
                <a:gd name="T38" fmla="*/ 24 w 104"/>
                <a:gd name="T39" fmla="*/ 135 h 180"/>
                <a:gd name="T40" fmla="*/ 16 w 104"/>
                <a:gd name="T41" fmla="*/ 139 h 180"/>
                <a:gd name="T42" fmla="*/ 39 w 104"/>
                <a:gd name="T43" fmla="*/ 144 h 180"/>
                <a:gd name="T44" fmla="*/ 37 w 104"/>
                <a:gd name="T45" fmla="*/ 148 h 180"/>
                <a:gd name="T46" fmla="*/ 29 w 104"/>
                <a:gd name="T47" fmla="*/ 149 h 180"/>
                <a:gd name="T48" fmla="*/ 19 w 104"/>
                <a:gd name="T49" fmla="*/ 159 h 180"/>
                <a:gd name="T50" fmla="*/ 11 w 104"/>
                <a:gd name="T51" fmla="*/ 170 h 180"/>
                <a:gd name="T52" fmla="*/ 10 w 104"/>
                <a:gd name="T53" fmla="*/ 179 h 180"/>
                <a:gd name="T54" fmla="*/ 31 w 104"/>
                <a:gd name="T55" fmla="*/ 171 h 180"/>
                <a:gd name="T56" fmla="*/ 45 w 104"/>
                <a:gd name="T57" fmla="*/ 164 h 180"/>
                <a:gd name="T58" fmla="*/ 63 w 104"/>
                <a:gd name="T59" fmla="*/ 168 h 180"/>
                <a:gd name="T60" fmla="*/ 79 w 104"/>
                <a:gd name="T61" fmla="*/ 158 h 180"/>
                <a:gd name="T62" fmla="*/ 97 w 104"/>
                <a:gd name="T63" fmla="*/ 154 h 180"/>
                <a:gd name="T64" fmla="*/ 86 w 104"/>
                <a:gd name="T65" fmla="*/ 144 h 180"/>
                <a:gd name="T66" fmla="*/ 92 w 104"/>
                <a:gd name="T67" fmla="*/ 139 h 180"/>
                <a:gd name="T68" fmla="*/ 102 w 104"/>
                <a:gd name="T69" fmla="*/ 141 h 180"/>
                <a:gd name="T70" fmla="*/ 103 w 104"/>
                <a:gd name="T71" fmla="*/ 118 h 180"/>
                <a:gd name="T72" fmla="*/ 84 w 104"/>
                <a:gd name="T73" fmla="*/ 112 h 180"/>
                <a:gd name="T74" fmla="*/ 84 w 104"/>
                <a:gd name="T75" fmla="*/ 97 h 180"/>
                <a:gd name="T76" fmla="*/ 81 w 104"/>
                <a:gd name="T77" fmla="*/ 88 h 180"/>
                <a:gd name="T78" fmla="*/ 71 w 104"/>
                <a:gd name="T79" fmla="*/ 84 h 180"/>
                <a:gd name="T80" fmla="*/ 73 w 104"/>
                <a:gd name="T81" fmla="*/ 72 h 180"/>
                <a:gd name="T82" fmla="*/ 63 w 104"/>
                <a:gd name="T83" fmla="*/ 69 h 180"/>
                <a:gd name="T84" fmla="*/ 66 w 104"/>
                <a:gd name="T85" fmla="*/ 52 h 180"/>
                <a:gd name="T86" fmla="*/ 42 w 104"/>
                <a:gd name="T87" fmla="*/ 35 h 180"/>
                <a:gd name="T88" fmla="*/ 55 w 104"/>
                <a:gd name="T89" fmla="*/ 31 h 180"/>
                <a:gd name="T90" fmla="*/ 56 w 104"/>
                <a:gd name="T91" fmla="*/ 15 h 180"/>
                <a:gd name="T92" fmla="*/ 34 w 104"/>
                <a:gd name="T93" fmla="*/ 15 h 180"/>
                <a:gd name="T94" fmla="*/ 34 w 104"/>
                <a:gd name="T95" fmla="*/ 0 h 180"/>
                <a:gd name="T96" fmla="*/ 16 w 104"/>
                <a:gd name="T97" fmla="*/ 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4" h="180">
                  <a:moveTo>
                    <a:pt x="16" y="2"/>
                  </a:moveTo>
                  <a:lnTo>
                    <a:pt x="10" y="14"/>
                  </a:lnTo>
                  <a:lnTo>
                    <a:pt x="0" y="25"/>
                  </a:lnTo>
                  <a:lnTo>
                    <a:pt x="8" y="29"/>
                  </a:lnTo>
                  <a:lnTo>
                    <a:pt x="10" y="36"/>
                  </a:lnTo>
                  <a:lnTo>
                    <a:pt x="10" y="46"/>
                  </a:lnTo>
                  <a:lnTo>
                    <a:pt x="2" y="51"/>
                  </a:lnTo>
                  <a:lnTo>
                    <a:pt x="5" y="59"/>
                  </a:lnTo>
                  <a:lnTo>
                    <a:pt x="14" y="61"/>
                  </a:lnTo>
                  <a:lnTo>
                    <a:pt x="16" y="69"/>
                  </a:lnTo>
                  <a:lnTo>
                    <a:pt x="13" y="76"/>
                  </a:lnTo>
                  <a:lnTo>
                    <a:pt x="36" y="81"/>
                  </a:lnTo>
                  <a:lnTo>
                    <a:pt x="41" y="89"/>
                  </a:lnTo>
                  <a:lnTo>
                    <a:pt x="48" y="92"/>
                  </a:lnTo>
                  <a:lnTo>
                    <a:pt x="46" y="99"/>
                  </a:lnTo>
                  <a:lnTo>
                    <a:pt x="34" y="107"/>
                  </a:lnTo>
                  <a:lnTo>
                    <a:pt x="24" y="107"/>
                  </a:lnTo>
                  <a:lnTo>
                    <a:pt x="22" y="118"/>
                  </a:lnTo>
                  <a:lnTo>
                    <a:pt x="26" y="124"/>
                  </a:lnTo>
                  <a:lnTo>
                    <a:pt x="24" y="135"/>
                  </a:lnTo>
                  <a:lnTo>
                    <a:pt x="16" y="139"/>
                  </a:lnTo>
                  <a:lnTo>
                    <a:pt x="39" y="144"/>
                  </a:lnTo>
                  <a:lnTo>
                    <a:pt x="37" y="148"/>
                  </a:lnTo>
                  <a:lnTo>
                    <a:pt x="29" y="149"/>
                  </a:lnTo>
                  <a:lnTo>
                    <a:pt x="19" y="159"/>
                  </a:lnTo>
                  <a:lnTo>
                    <a:pt x="11" y="170"/>
                  </a:lnTo>
                  <a:lnTo>
                    <a:pt x="10" y="179"/>
                  </a:lnTo>
                  <a:lnTo>
                    <a:pt x="31" y="171"/>
                  </a:lnTo>
                  <a:lnTo>
                    <a:pt x="45" y="164"/>
                  </a:lnTo>
                  <a:lnTo>
                    <a:pt x="63" y="168"/>
                  </a:lnTo>
                  <a:lnTo>
                    <a:pt x="79" y="158"/>
                  </a:lnTo>
                  <a:lnTo>
                    <a:pt x="97" y="154"/>
                  </a:lnTo>
                  <a:lnTo>
                    <a:pt x="86" y="144"/>
                  </a:lnTo>
                  <a:lnTo>
                    <a:pt x="92" y="139"/>
                  </a:lnTo>
                  <a:lnTo>
                    <a:pt x="102" y="141"/>
                  </a:lnTo>
                  <a:lnTo>
                    <a:pt x="103" y="118"/>
                  </a:lnTo>
                  <a:lnTo>
                    <a:pt x="84" y="112"/>
                  </a:lnTo>
                  <a:lnTo>
                    <a:pt x="84" y="97"/>
                  </a:lnTo>
                  <a:lnTo>
                    <a:pt x="81" y="88"/>
                  </a:lnTo>
                  <a:lnTo>
                    <a:pt x="71" y="84"/>
                  </a:lnTo>
                  <a:lnTo>
                    <a:pt x="73" y="72"/>
                  </a:lnTo>
                  <a:lnTo>
                    <a:pt x="63" y="69"/>
                  </a:lnTo>
                  <a:lnTo>
                    <a:pt x="66" y="52"/>
                  </a:lnTo>
                  <a:lnTo>
                    <a:pt x="42" y="35"/>
                  </a:lnTo>
                  <a:lnTo>
                    <a:pt x="55" y="31"/>
                  </a:lnTo>
                  <a:lnTo>
                    <a:pt x="56" y="15"/>
                  </a:lnTo>
                  <a:lnTo>
                    <a:pt x="34" y="15"/>
                  </a:lnTo>
                  <a:lnTo>
                    <a:pt x="34" y="0"/>
                  </a:lnTo>
                  <a:lnTo>
                    <a:pt x="16" y="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Freeform 250">
              <a:extLst>
                <a:ext uri="{FF2B5EF4-FFF2-40B4-BE49-F238E27FC236}">
                  <a16:creationId xmlns:a16="http://schemas.microsoft.com/office/drawing/2014/main" id="{EF1B368F-94D6-466A-8CAC-FB389F01F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1360" y="2614355"/>
              <a:ext cx="20210" cy="23784"/>
            </a:xfrm>
            <a:custGeom>
              <a:avLst/>
              <a:gdLst>
                <a:gd name="T0" fmla="*/ 11 w 15"/>
                <a:gd name="T1" fmla="*/ 0 h 19"/>
                <a:gd name="T2" fmla="*/ 0 w 15"/>
                <a:gd name="T3" fmla="*/ 9 h 19"/>
                <a:gd name="T4" fmla="*/ 4 w 15"/>
                <a:gd name="T5" fmla="*/ 18 h 19"/>
                <a:gd name="T6" fmla="*/ 14 w 15"/>
                <a:gd name="T7" fmla="*/ 18 h 19"/>
                <a:gd name="T8" fmla="*/ 11 w 15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9">
                  <a:moveTo>
                    <a:pt x="11" y="0"/>
                  </a:moveTo>
                  <a:lnTo>
                    <a:pt x="0" y="9"/>
                  </a:lnTo>
                  <a:lnTo>
                    <a:pt x="4" y="18"/>
                  </a:lnTo>
                  <a:lnTo>
                    <a:pt x="14" y="18"/>
                  </a:lnTo>
                  <a:lnTo>
                    <a:pt x="11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Freeform 251">
              <a:extLst>
                <a:ext uri="{FF2B5EF4-FFF2-40B4-BE49-F238E27FC236}">
                  <a16:creationId xmlns:a16="http://schemas.microsoft.com/office/drawing/2014/main" id="{22388B23-E8A1-42E9-9A0D-545EE5A69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676" y="2281384"/>
              <a:ext cx="470775" cy="407890"/>
            </a:xfrm>
            <a:custGeom>
              <a:avLst/>
              <a:gdLst>
                <a:gd name="T0" fmla="*/ 303 w 352"/>
                <a:gd name="T1" fmla="*/ 42 h 306"/>
                <a:gd name="T2" fmla="*/ 280 w 352"/>
                <a:gd name="T3" fmla="*/ 30 h 306"/>
                <a:gd name="T4" fmla="*/ 263 w 352"/>
                <a:gd name="T5" fmla="*/ 48 h 306"/>
                <a:gd name="T6" fmla="*/ 237 w 352"/>
                <a:gd name="T7" fmla="*/ 66 h 306"/>
                <a:gd name="T8" fmla="*/ 213 w 352"/>
                <a:gd name="T9" fmla="*/ 61 h 306"/>
                <a:gd name="T10" fmla="*/ 197 w 352"/>
                <a:gd name="T11" fmla="*/ 78 h 306"/>
                <a:gd name="T12" fmla="*/ 173 w 352"/>
                <a:gd name="T13" fmla="*/ 78 h 306"/>
                <a:gd name="T14" fmla="*/ 158 w 352"/>
                <a:gd name="T15" fmla="*/ 90 h 306"/>
                <a:gd name="T16" fmla="*/ 148 w 352"/>
                <a:gd name="T17" fmla="*/ 100 h 306"/>
                <a:gd name="T18" fmla="*/ 138 w 352"/>
                <a:gd name="T19" fmla="*/ 117 h 306"/>
                <a:gd name="T20" fmla="*/ 124 w 352"/>
                <a:gd name="T21" fmla="*/ 129 h 306"/>
                <a:gd name="T22" fmla="*/ 115 w 352"/>
                <a:gd name="T23" fmla="*/ 151 h 306"/>
                <a:gd name="T24" fmla="*/ 117 w 352"/>
                <a:gd name="T25" fmla="*/ 172 h 306"/>
                <a:gd name="T26" fmla="*/ 96 w 352"/>
                <a:gd name="T27" fmla="*/ 174 h 306"/>
                <a:gd name="T28" fmla="*/ 96 w 352"/>
                <a:gd name="T29" fmla="*/ 210 h 306"/>
                <a:gd name="T30" fmla="*/ 107 w 352"/>
                <a:gd name="T31" fmla="*/ 242 h 306"/>
                <a:gd name="T32" fmla="*/ 96 w 352"/>
                <a:gd name="T33" fmla="*/ 267 h 306"/>
                <a:gd name="T34" fmla="*/ 87 w 352"/>
                <a:gd name="T35" fmla="*/ 295 h 306"/>
                <a:gd name="T36" fmla="*/ 55 w 352"/>
                <a:gd name="T37" fmla="*/ 292 h 306"/>
                <a:gd name="T38" fmla="*/ 33 w 352"/>
                <a:gd name="T39" fmla="*/ 303 h 306"/>
                <a:gd name="T40" fmla="*/ 15 w 352"/>
                <a:gd name="T41" fmla="*/ 287 h 306"/>
                <a:gd name="T42" fmla="*/ 11 w 352"/>
                <a:gd name="T43" fmla="*/ 256 h 306"/>
                <a:gd name="T44" fmla="*/ 0 w 352"/>
                <a:gd name="T45" fmla="*/ 218 h 306"/>
                <a:gd name="T46" fmla="*/ 14 w 352"/>
                <a:gd name="T47" fmla="*/ 205 h 306"/>
                <a:gd name="T48" fmla="*/ 40 w 352"/>
                <a:gd name="T49" fmla="*/ 199 h 306"/>
                <a:gd name="T50" fmla="*/ 60 w 352"/>
                <a:gd name="T51" fmla="*/ 189 h 306"/>
                <a:gd name="T52" fmla="*/ 82 w 352"/>
                <a:gd name="T53" fmla="*/ 165 h 306"/>
                <a:gd name="T54" fmla="*/ 94 w 352"/>
                <a:gd name="T55" fmla="*/ 144 h 306"/>
                <a:gd name="T56" fmla="*/ 102 w 352"/>
                <a:gd name="T57" fmla="*/ 117 h 306"/>
                <a:gd name="T58" fmla="*/ 129 w 352"/>
                <a:gd name="T59" fmla="*/ 87 h 306"/>
                <a:gd name="T60" fmla="*/ 163 w 352"/>
                <a:gd name="T61" fmla="*/ 74 h 306"/>
                <a:gd name="T62" fmla="*/ 195 w 352"/>
                <a:gd name="T63" fmla="*/ 64 h 306"/>
                <a:gd name="T64" fmla="*/ 212 w 352"/>
                <a:gd name="T65" fmla="*/ 46 h 306"/>
                <a:gd name="T66" fmla="*/ 198 w 352"/>
                <a:gd name="T67" fmla="*/ 23 h 306"/>
                <a:gd name="T68" fmla="*/ 218 w 352"/>
                <a:gd name="T69" fmla="*/ 8 h 306"/>
                <a:gd name="T70" fmla="*/ 229 w 352"/>
                <a:gd name="T71" fmla="*/ 25 h 306"/>
                <a:gd name="T72" fmla="*/ 236 w 352"/>
                <a:gd name="T73" fmla="*/ 17 h 306"/>
                <a:gd name="T74" fmla="*/ 248 w 352"/>
                <a:gd name="T75" fmla="*/ 26 h 306"/>
                <a:gd name="T76" fmla="*/ 246 w 352"/>
                <a:gd name="T77" fmla="*/ 10 h 306"/>
                <a:gd name="T78" fmla="*/ 271 w 352"/>
                <a:gd name="T79" fmla="*/ 12 h 306"/>
                <a:gd name="T80" fmla="*/ 282 w 352"/>
                <a:gd name="T81" fmla="*/ 14 h 306"/>
                <a:gd name="T82" fmla="*/ 309 w 352"/>
                <a:gd name="T83" fmla="*/ 5 h 306"/>
                <a:gd name="T84" fmla="*/ 322 w 352"/>
                <a:gd name="T85" fmla="*/ 26 h 306"/>
                <a:gd name="T86" fmla="*/ 333 w 352"/>
                <a:gd name="T87" fmla="*/ 48 h 306"/>
                <a:gd name="T88" fmla="*/ 310 w 352"/>
                <a:gd name="T89" fmla="*/ 80 h 306"/>
                <a:gd name="T90" fmla="*/ 303 w 352"/>
                <a:gd name="T91" fmla="*/ 4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2" h="306">
                  <a:moveTo>
                    <a:pt x="295" y="66"/>
                  </a:moveTo>
                  <a:lnTo>
                    <a:pt x="303" y="42"/>
                  </a:lnTo>
                  <a:lnTo>
                    <a:pt x="292" y="32"/>
                  </a:lnTo>
                  <a:lnTo>
                    <a:pt x="280" y="30"/>
                  </a:lnTo>
                  <a:lnTo>
                    <a:pt x="273" y="37"/>
                  </a:lnTo>
                  <a:lnTo>
                    <a:pt x="263" y="48"/>
                  </a:lnTo>
                  <a:lnTo>
                    <a:pt x="258" y="63"/>
                  </a:lnTo>
                  <a:lnTo>
                    <a:pt x="237" y="66"/>
                  </a:lnTo>
                  <a:lnTo>
                    <a:pt x="224" y="63"/>
                  </a:lnTo>
                  <a:lnTo>
                    <a:pt x="213" y="61"/>
                  </a:lnTo>
                  <a:lnTo>
                    <a:pt x="205" y="68"/>
                  </a:lnTo>
                  <a:lnTo>
                    <a:pt x="197" y="78"/>
                  </a:lnTo>
                  <a:lnTo>
                    <a:pt x="184" y="78"/>
                  </a:lnTo>
                  <a:lnTo>
                    <a:pt x="173" y="78"/>
                  </a:lnTo>
                  <a:lnTo>
                    <a:pt x="166" y="85"/>
                  </a:lnTo>
                  <a:lnTo>
                    <a:pt x="158" y="90"/>
                  </a:lnTo>
                  <a:lnTo>
                    <a:pt x="150" y="87"/>
                  </a:lnTo>
                  <a:lnTo>
                    <a:pt x="148" y="100"/>
                  </a:lnTo>
                  <a:lnTo>
                    <a:pt x="140" y="104"/>
                  </a:lnTo>
                  <a:lnTo>
                    <a:pt x="138" y="117"/>
                  </a:lnTo>
                  <a:lnTo>
                    <a:pt x="128" y="117"/>
                  </a:lnTo>
                  <a:lnTo>
                    <a:pt x="124" y="129"/>
                  </a:lnTo>
                  <a:lnTo>
                    <a:pt x="117" y="133"/>
                  </a:lnTo>
                  <a:lnTo>
                    <a:pt x="115" y="151"/>
                  </a:lnTo>
                  <a:lnTo>
                    <a:pt x="108" y="165"/>
                  </a:lnTo>
                  <a:lnTo>
                    <a:pt x="117" y="172"/>
                  </a:lnTo>
                  <a:lnTo>
                    <a:pt x="110" y="177"/>
                  </a:lnTo>
                  <a:lnTo>
                    <a:pt x="96" y="174"/>
                  </a:lnTo>
                  <a:lnTo>
                    <a:pt x="93" y="184"/>
                  </a:lnTo>
                  <a:lnTo>
                    <a:pt x="96" y="210"/>
                  </a:lnTo>
                  <a:lnTo>
                    <a:pt x="99" y="226"/>
                  </a:lnTo>
                  <a:lnTo>
                    <a:pt x="107" y="242"/>
                  </a:lnTo>
                  <a:lnTo>
                    <a:pt x="110" y="259"/>
                  </a:lnTo>
                  <a:lnTo>
                    <a:pt x="96" y="267"/>
                  </a:lnTo>
                  <a:lnTo>
                    <a:pt x="92" y="286"/>
                  </a:lnTo>
                  <a:lnTo>
                    <a:pt x="87" y="295"/>
                  </a:lnTo>
                  <a:lnTo>
                    <a:pt x="76" y="289"/>
                  </a:lnTo>
                  <a:lnTo>
                    <a:pt x="55" y="292"/>
                  </a:lnTo>
                  <a:lnTo>
                    <a:pt x="44" y="300"/>
                  </a:lnTo>
                  <a:lnTo>
                    <a:pt x="33" y="303"/>
                  </a:lnTo>
                  <a:lnTo>
                    <a:pt x="16" y="305"/>
                  </a:lnTo>
                  <a:lnTo>
                    <a:pt x="15" y="287"/>
                  </a:lnTo>
                  <a:lnTo>
                    <a:pt x="8" y="282"/>
                  </a:lnTo>
                  <a:lnTo>
                    <a:pt x="11" y="256"/>
                  </a:lnTo>
                  <a:lnTo>
                    <a:pt x="1" y="255"/>
                  </a:lnTo>
                  <a:lnTo>
                    <a:pt x="0" y="218"/>
                  </a:lnTo>
                  <a:lnTo>
                    <a:pt x="11" y="214"/>
                  </a:lnTo>
                  <a:lnTo>
                    <a:pt x="14" y="205"/>
                  </a:lnTo>
                  <a:lnTo>
                    <a:pt x="27" y="200"/>
                  </a:lnTo>
                  <a:lnTo>
                    <a:pt x="40" y="199"/>
                  </a:lnTo>
                  <a:lnTo>
                    <a:pt x="45" y="191"/>
                  </a:lnTo>
                  <a:lnTo>
                    <a:pt x="60" y="189"/>
                  </a:lnTo>
                  <a:lnTo>
                    <a:pt x="62" y="172"/>
                  </a:lnTo>
                  <a:lnTo>
                    <a:pt x="82" y="165"/>
                  </a:lnTo>
                  <a:lnTo>
                    <a:pt x="84" y="151"/>
                  </a:lnTo>
                  <a:lnTo>
                    <a:pt x="94" y="144"/>
                  </a:lnTo>
                  <a:lnTo>
                    <a:pt x="98" y="131"/>
                  </a:lnTo>
                  <a:lnTo>
                    <a:pt x="102" y="117"/>
                  </a:lnTo>
                  <a:lnTo>
                    <a:pt x="117" y="102"/>
                  </a:lnTo>
                  <a:lnTo>
                    <a:pt x="129" y="87"/>
                  </a:lnTo>
                  <a:lnTo>
                    <a:pt x="144" y="78"/>
                  </a:lnTo>
                  <a:lnTo>
                    <a:pt x="163" y="74"/>
                  </a:lnTo>
                  <a:lnTo>
                    <a:pt x="174" y="68"/>
                  </a:lnTo>
                  <a:lnTo>
                    <a:pt x="195" y="64"/>
                  </a:lnTo>
                  <a:lnTo>
                    <a:pt x="199" y="52"/>
                  </a:lnTo>
                  <a:lnTo>
                    <a:pt x="212" y="46"/>
                  </a:lnTo>
                  <a:lnTo>
                    <a:pt x="208" y="30"/>
                  </a:lnTo>
                  <a:lnTo>
                    <a:pt x="198" y="23"/>
                  </a:lnTo>
                  <a:lnTo>
                    <a:pt x="213" y="19"/>
                  </a:lnTo>
                  <a:lnTo>
                    <a:pt x="218" y="8"/>
                  </a:lnTo>
                  <a:lnTo>
                    <a:pt x="221" y="23"/>
                  </a:lnTo>
                  <a:lnTo>
                    <a:pt x="229" y="25"/>
                  </a:lnTo>
                  <a:lnTo>
                    <a:pt x="229" y="17"/>
                  </a:lnTo>
                  <a:lnTo>
                    <a:pt x="236" y="17"/>
                  </a:lnTo>
                  <a:lnTo>
                    <a:pt x="239" y="23"/>
                  </a:lnTo>
                  <a:lnTo>
                    <a:pt x="248" y="26"/>
                  </a:lnTo>
                  <a:lnTo>
                    <a:pt x="253" y="15"/>
                  </a:lnTo>
                  <a:lnTo>
                    <a:pt x="246" y="10"/>
                  </a:lnTo>
                  <a:lnTo>
                    <a:pt x="258" y="3"/>
                  </a:lnTo>
                  <a:lnTo>
                    <a:pt x="271" y="12"/>
                  </a:lnTo>
                  <a:lnTo>
                    <a:pt x="279" y="0"/>
                  </a:lnTo>
                  <a:lnTo>
                    <a:pt x="282" y="14"/>
                  </a:lnTo>
                  <a:lnTo>
                    <a:pt x="295" y="15"/>
                  </a:lnTo>
                  <a:lnTo>
                    <a:pt x="309" y="5"/>
                  </a:lnTo>
                  <a:lnTo>
                    <a:pt x="325" y="15"/>
                  </a:lnTo>
                  <a:lnTo>
                    <a:pt x="322" y="26"/>
                  </a:lnTo>
                  <a:lnTo>
                    <a:pt x="351" y="36"/>
                  </a:lnTo>
                  <a:lnTo>
                    <a:pt x="333" y="48"/>
                  </a:lnTo>
                  <a:lnTo>
                    <a:pt x="317" y="65"/>
                  </a:lnTo>
                  <a:lnTo>
                    <a:pt x="310" y="80"/>
                  </a:lnTo>
                  <a:lnTo>
                    <a:pt x="295" y="66"/>
                  </a:lnTo>
                  <a:lnTo>
                    <a:pt x="303" y="4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Freeform 252">
              <a:extLst>
                <a:ext uri="{FF2B5EF4-FFF2-40B4-BE49-F238E27FC236}">
                  <a16:creationId xmlns:a16="http://schemas.microsoft.com/office/drawing/2014/main" id="{7126BEC4-3ABC-42DD-BD0B-4CE9FC059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618" y="2875975"/>
              <a:ext cx="227066" cy="235458"/>
            </a:xfrm>
            <a:custGeom>
              <a:avLst/>
              <a:gdLst>
                <a:gd name="T0" fmla="*/ 89 w 170"/>
                <a:gd name="T1" fmla="*/ 3 h 176"/>
                <a:gd name="T2" fmla="*/ 85 w 170"/>
                <a:gd name="T3" fmla="*/ 15 h 176"/>
                <a:gd name="T4" fmla="*/ 78 w 170"/>
                <a:gd name="T5" fmla="*/ 21 h 176"/>
                <a:gd name="T6" fmla="*/ 74 w 170"/>
                <a:gd name="T7" fmla="*/ 29 h 176"/>
                <a:gd name="T8" fmla="*/ 63 w 170"/>
                <a:gd name="T9" fmla="*/ 27 h 176"/>
                <a:gd name="T10" fmla="*/ 61 w 170"/>
                <a:gd name="T11" fmla="*/ 36 h 176"/>
                <a:gd name="T12" fmla="*/ 50 w 170"/>
                <a:gd name="T13" fmla="*/ 37 h 176"/>
                <a:gd name="T14" fmla="*/ 42 w 170"/>
                <a:gd name="T15" fmla="*/ 29 h 176"/>
                <a:gd name="T16" fmla="*/ 34 w 170"/>
                <a:gd name="T17" fmla="*/ 31 h 176"/>
                <a:gd name="T18" fmla="*/ 38 w 170"/>
                <a:gd name="T19" fmla="*/ 39 h 176"/>
                <a:gd name="T20" fmla="*/ 36 w 170"/>
                <a:gd name="T21" fmla="*/ 47 h 176"/>
                <a:gd name="T22" fmla="*/ 23 w 170"/>
                <a:gd name="T23" fmla="*/ 48 h 176"/>
                <a:gd name="T24" fmla="*/ 17 w 170"/>
                <a:gd name="T25" fmla="*/ 52 h 176"/>
                <a:gd name="T26" fmla="*/ 15 w 170"/>
                <a:gd name="T27" fmla="*/ 54 h 176"/>
                <a:gd name="T28" fmla="*/ 0 w 170"/>
                <a:gd name="T29" fmla="*/ 56 h 176"/>
                <a:gd name="T30" fmla="*/ 0 w 170"/>
                <a:gd name="T31" fmla="*/ 60 h 176"/>
                <a:gd name="T32" fmla="*/ 0 w 170"/>
                <a:gd name="T33" fmla="*/ 66 h 176"/>
                <a:gd name="T34" fmla="*/ 18 w 170"/>
                <a:gd name="T35" fmla="*/ 75 h 176"/>
                <a:gd name="T36" fmla="*/ 26 w 170"/>
                <a:gd name="T37" fmla="*/ 79 h 176"/>
                <a:gd name="T38" fmla="*/ 34 w 170"/>
                <a:gd name="T39" fmla="*/ 88 h 176"/>
                <a:gd name="T40" fmla="*/ 40 w 170"/>
                <a:gd name="T41" fmla="*/ 102 h 176"/>
                <a:gd name="T42" fmla="*/ 48 w 170"/>
                <a:gd name="T43" fmla="*/ 111 h 176"/>
                <a:gd name="T44" fmla="*/ 40 w 170"/>
                <a:gd name="T45" fmla="*/ 115 h 176"/>
                <a:gd name="T46" fmla="*/ 36 w 170"/>
                <a:gd name="T47" fmla="*/ 150 h 176"/>
                <a:gd name="T48" fmla="*/ 31 w 170"/>
                <a:gd name="T49" fmla="*/ 160 h 176"/>
                <a:gd name="T50" fmla="*/ 50 w 170"/>
                <a:gd name="T51" fmla="*/ 166 h 176"/>
                <a:gd name="T52" fmla="*/ 70 w 170"/>
                <a:gd name="T53" fmla="*/ 167 h 176"/>
                <a:gd name="T54" fmla="*/ 80 w 170"/>
                <a:gd name="T55" fmla="*/ 175 h 176"/>
                <a:gd name="T56" fmla="*/ 108 w 170"/>
                <a:gd name="T57" fmla="*/ 175 h 176"/>
                <a:gd name="T58" fmla="*/ 105 w 170"/>
                <a:gd name="T59" fmla="*/ 164 h 176"/>
                <a:gd name="T60" fmla="*/ 110 w 170"/>
                <a:gd name="T61" fmla="*/ 153 h 176"/>
                <a:gd name="T62" fmla="*/ 122 w 170"/>
                <a:gd name="T63" fmla="*/ 152 h 176"/>
                <a:gd name="T64" fmla="*/ 134 w 170"/>
                <a:gd name="T65" fmla="*/ 152 h 176"/>
                <a:gd name="T66" fmla="*/ 143 w 170"/>
                <a:gd name="T67" fmla="*/ 158 h 176"/>
                <a:gd name="T68" fmla="*/ 154 w 170"/>
                <a:gd name="T69" fmla="*/ 161 h 176"/>
                <a:gd name="T70" fmla="*/ 162 w 170"/>
                <a:gd name="T71" fmla="*/ 148 h 176"/>
                <a:gd name="T72" fmla="*/ 162 w 170"/>
                <a:gd name="T73" fmla="*/ 138 h 176"/>
                <a:gd name="T74" fmla="*/ 151 w 170"/>
                <a:gd name="T75" fmla="*/ 133 h 176"/>
                <a:gd name="T76" fmla="*/ 149 w 170"/>
                <a:gd name="T77" fmla="*/ 119 h 176"/>
                <a:gd name="T78" fmla="*/ 155 w 170"/>
                <a:gd name="T79" fmla="*/ 110 h 176"/>
                <a:gd name="T80" fmla="*/ 155 w 170"/>
                <a:gd name="T81" fmla="*/ 99 h 176"/>
                <a:gd name="T82" fmla="*/ 148 w 170"/>
                <a:gd name="T83" fmla="*/ 93 h 176"/>
                <a:gd name="T84" fmla="*/ 151 w 170"/>
                <a:gd name="T85" fmla="*/ 84 h 176"/>
                <a:gd name="T86" fmla="*/ 157 w 170"/>
                <a:gd name="T87" fmla="*/ 74 h 176"/>
                <a:gd name="T88" fmla="*/ 166 w 170"/>
                <a:gd name="T89" fmla="*/ 73 h 176"/>
                <a:gd name="T90" fmla="*/ 163 w 170"/>
                <a:gd name="T91" fmla="*/ 51 h 176"/>
                <a:gd name="T92" fmla="*/ 169 w 170"/>
                <a:gd name="T93" fmla="*/ 43 h 176"/>
                <a:gd name="T94" fmla="*/ 156 w 170"/>
                <a:gd name="T95" fmla="*/ 32 h 176"/>
                <a:gd name="T96" fmla="*/ 137 w 170"/>
                <a:gd name="T97" fmla="*/ 33 h 176"/>
                <a:gd name="T98" fmla="*/ 119 w 170"/>
                <a:gd name="T99" fmla="*/ 27 h 176"/>
                <a:gd name="T100" fmla="*/ 114 w 170"/>
                <a:gd name="T101" fmla="*/ 14 h 176"/>
                <a:gd name="T102" fmla="*/ 102 w 170"/>
                <a:gd name="T103" fmla="*/ 8 h 176"/>
                <a:gd name="T104" fmla="*/ 103 w 170"/>
                <a:gd name="T105" fmla="*/ 0 h 176"/>
                <a:gd name="T106" fmla="*/ 89 w 170"/>
                <a:gd name="T107" fmla="*/ 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0" h="176">
                  <a:moveTo>
                    <a:pt x="89" y="3"/>
                  </a:moveTo>
                  <a:lnTo>
                    <a:pt x="85" y="15"/>
                  </a:lnTo>
                  <a:lnTo>
                    <a:pt x="78" y="21"/>
                  </a:lnTo>
                  <a:lnTo>
                    <a:pt x="74" y="29"/>
                  </a:lnTo>
                  <a:lnTo>
                    <a:pt x="63" y="27"/>
                  </a:lnTo>
                  <a:lnTo>
                    <a:pt x="61" y="36"/>
                  </a:lnTo>
                  <a:lnTo>
                    <a:pt x="50" y="37"/>
                  </a:lnTo>
                  <a:lnTo>
                    <a:pt x="42" y="29"/>
                  </a:lnTo>
                  <a:lnTo>
                    <a:pt x="34" y="31"/>
                  </a:lnTo>
                  <a:lnTo>
                    <a:pt x="38" y="39"/>
                  </a:lnTo>
                  <a:lnTo>
                    <a:pt x="36" y="47"/>
                  </a:lnTo>
                  <a:lnTo>
                    <a:pt x="23" y="48"/>
                  </a:lnTo>
                  <a:lnTo>
                    <a:pt x="17" y="52"/>
                  </a:lnTo>
                  <a:lnTo>
                    <a:pt x="15" y="54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18" y="75"/>
                  </a:lnTo>
                  <a:lnTo>
                    <a:pt x="26" y="79"/>
                  </a:lnTo>
                  <a:lnTo>
                    <a:pt x="34" y="88"/>
                  </a:lnTo>
                  <a:lnTo>
                    <a:pt x="40" y="102"/>
                  </a:lnTo>
                  <a:lnTo>
                    <a:pt x="48" y="111"/>
                  </a:lnTo>
                  <a:lnTo>
                    <a:pt x="40" y="115"/>
                  </a:lnTo>
                  <a:lnTo>
                    <a:pt x="36" y="150"/>
                  </a:lnTo>
                  <a:lnTo>
                    <a:pt x="31" y="160"/>
                  </a:lnTo>
                  <a:lnTo>
                    <a:pt x="50" y="166"/>
                  </a:lnTo>
                  <a:lnTo>
                    <a:pt x="70" y="167"/>
                  </a:lnTo>
                  <a:lnTo>
                    <a:pt x="80" y="175"/>
                  </a:lnTo>
                  <a:lnTo>
                    <a:pt x="108" y="175"/>
                  </a:lnTo>
                  <a:lnTo>
                    <a:pt x="105" y="164"/>
                  </a:lnTo>
                  <a:lnTo>
                    <a:pt x="110" y="153"/>
                  </a:lnTo>
                  <a:lnTo>
                    <a:pt x="122" y="152"/>
                  </a:lnTo>
                  <a:lnTo>
                    <a:pt x="134" y="152"/>
                  </a:lnTo>
                  <a:lnTo>
                    <a:pt x="143" y="158"/>
                  </a:lnTo>
                  <a:lnTo>
                    <a:pt x="154" y="161"/>
                  </a:lnTo>
                  <a:lnTo>
                    <a:pt x="162" y="148"/>
                  </a:lnTo>
                  <a:lnTo>
                    <a:pt x="162" y="138"/>
                  </a:lnTo>
                  <a:lnTo>
                    <a:pt x="151" y="133"/>
                  </a:lnTo>
                  <a:lnTo>
                    <a:pt x="149" y="119"/>
                  </a:lnTo>
                  <a:lnTo>
                    <a:pt x="155" y="110"/>
                  </a:lnTo>
                  <a:lnTo>
                    <a:pt x="155" y="99"/>
                  </a:lnTo>
                  <a:lnTo>
                    <a:pt x="148" y="93"/>
                  </a:lnTo>
                  <a:lnTo>
                    <a:pt x="151" y="84"/>
                  </a:lnTo>
                  <a:lnTo>
                    <a:pt x="157" y="74"/>
                  </a:lnTo>
                  <a:lnTo>
                    <a:pt x="166" y="73"/>
                  </a:lnTo>
                  <a:lnTo>
                    <a:pt x="163" y="51"/>
                  </a:lnTo>
                  <a:lnTo>
                    <a:pt x="169" y="43"/>
                  </a:lnTo>
                  <a:lnTo>
                    <a:pt x="156" y="32"/>
                  </a:lnTo>
                  <a:lnTo>
                    <a:pt x="137" y="33"/>
                  </a:lnTo>
                  <a:lnTo>
                    <a:pt x="119" y="27"/>
                  </a:lnTo>
                  <a:lnTo>
                    <a:pt x="114" y="14"/>
                  </a:lnTo>
                  <a:lnTo>
                    <a:pt x="102" y="8"/>
                  </a:lnTo>
                  <a:lnTo>
                    <a:pt x="103" y="0"/>
                  </a:lnTo>
                  <a:lnTo>
                    <a:pt x="89" y="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Freeform 253">
              <a:extLst>
                <a:ext uri="{FF2B5EF4-FFF2-40B4-BE49-F238E27FC236}">
                  <a16:creationId xmlns:a16="http://schemas.microsoft.com/office/drawing/2014/main" id="{B1CD6D1E-E133-436A-80EB-984522952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963" y="2987758"/>
              <a:ext cx="228255" cy="225945"/>
            </a:xfrm>
            <a:custGeom>
              <a:avLst/>
              <a:gdLst>
                <a:gd name="T0" fmla="*/ 13 w 172"/>
                <a:gd name="T1" fmla="*/ 65 h 170"/>
                <a:gd name="T2" fmla="*/ 13 w 172"/>
                <a:gd name="T3" fmla="*/ 55 h 170"/>
                <a:gd name="T4" fmla="*/ 2 w 172"/>
                <a:gd name="T5" fmla="*/ 50 h 170"/>
                <a:gd name="T6" fmla="*/ 0 w 172"/>
                <a:gd name="T7" fmla="*/ 36 h 170"/>
                <a:gd name="T8" fmla="*/ 6 w 172"/>
                <a:gd name="T9" fmla="*/ 27 h 170"/>
                <a:gd name="T10" fmla="*/ 6 w 172"/>
                <a:gd name="T11" fmla="*/ 16 h 170"/>
                <a:gd name="T12" fmla="*/ 20 w 172"/>
                <a:gd name="T13" fmla="*/ 16 h 170"/>
                <a:gd name="T14" fmla="*/ 25 w 172"/>
                <a:gd name="T15" fmla="*/ 10 h 170"/>
                <a:gd name="T16" fmla="*/ 30 w 172"/>
                <a:gd name="T17" fmla="*/ 17 h 170"/>
                <a:gd name="T18" fmla="*/ 35 w 172"/>
                <a:gd name="T19" fmla="*/ 12 h 170"/>
                <a:gd name="T20" fmla="*/ 41 w 172"/>
                <a:gd name="T21" fmla="*/ 14 h 170"/>
                <a:gd name="T22" fmla="*/ 46 w 172"/>
                <a:gd name="T23" fmla="*/ 3 h 170"/>
                <a:gd name="T24" fmla="*/ 52 w 172"/>
                <a:gd name="T25" fmla="*/ 6 h 170"/>
                <a:gd name="T26" fmla="*/ 67 w 172"/>
                <a:gd name="T27" fmla="*/ 6 h 170"/>
                <a:gd name="T28" fmla="*/ 80 w 172"/>
                <a:gd name="T29" fmla="*/ 0 h 170"/>
                <a:gd name="T30" fmla="*/ 88 w 172"/>
                <a:gd name="T31" fmla="*/ 9 h 170"/>
                <a:gd name="T32" fmla="*/ 91 w 172"/>
                <a:gd name="T33" fmla="*/ 21 h 170"/>
                <a:gd name="T34" fmla="*/ 84 w 172"/>
                <a:gd name="T35" fmla="*/ 27 h 170"/>
                <a:gd name="T36" fmla="*/ 80 w 172"/>
                <a:gd name="T37" fmla="*/ 41 h 170"/>
                <a:gd name="T38" fmla="*/ 80 w 172"/>
                <a:gd name="T39" fmla="*/ 51 h 170"/>
                <a:gd name="T40" fmla="*/ 86 w 172"/>
                <a:gd name="T41" fmla="*/ 54 h 170"/>
                <a:gd name="T42" fmla="*/ 95 w 172"/>
                <a:gd name="T43" fmla="*/ 69 h 170"/>
                <a:gd name="T44" fmla="*/ 106 w 172"/>
                <a:gd name="T45" fmla="*/ 85 h 170"/>
                <a:gd name="T46" fmla="*/ 124 w 172"/>
                <a:gd name="T47" fmla="*/ 101 h 170"/>
                <a:gd name="T48" fmla="*/ 133 w 172"/>
                <a:gd name="T49" fmla="*/ 101 h 170"/>
                <a:gd name="T50" fmla="*/ 140 w 172"/>
                <a:gd name="T51" fmla="*/ 99 h 170"/>
                <a:gd name="T52" fmla="*/ 141 w 172"/>
                <a:gd name="T53" fmla="*/ 106 h 170"/>
                <a:gd name="T54" fmla="*/ 146 w 172"/>
                <a:gd name="T55" fmla="*/ 111 h 170"/>
                <a:gd name="T56" fmla="*/ 149 w 172"/>
                <a:gd name="T57" fmla="*/ 117 h 170"/>
                <a:gd name="T58" fmla="*/ 157 w 172"/>
                <a:gd name="T59" fmla="*/ 123 h 170"/>
                <a:gd name="T60" fmla="*/ 163 w 172"/>
                <a:gd name="T61" fmla="*/ 129 h 170"/>
                <a:gd name="T62" fmla="*/ 171 w 172"/>
                <a:gd name="T63" fmla="*/ 139 h 170"/>
                <a:gd name="T64" fmla="*/ 166 w 172"/>
                <a:gd name="T65" fmla="*/ 143 h 170"/>
                <a:gd name="T66" fmla="*/ 154 w 172"/>
                <a:gd name="T67" fmla="*/ 134 h 170"/>
                <a:gd name="T68" fmla="*/ 145 w 172"/>
                <a:gd name="T69" fmla="*/ 138 h 170"/>
                <a:gd name="T70" fmla="*/ 142 w 172"/>
                <a:gd name="T71" fmla="*/ 144 h 170"/>
                <a:gd name="T72" fmla="*/ 148 w 172"/>
                <a:gd name="T73" fmla="*/ 155 h 170"/>
                <a:gd name="T74" fmla="*/ 142 w 172"/>
                <a:gd name="T75" fmla="*/ 161 h 170"/>
                <a:gd name="T76" fmla="*/ 138 w 172"/>
                <a:gd name="T77" fmla="*/ 169 h 170"/>
                <a:gd name="T78" fmla="*/ 130 w 172"/>
                <a:gd name="T79" fmla="*/ 169 h 170"/>
                <a:gd name="T80" fmla="*/ 131 w 172"/>
                <a:gd name="T81" fmla="*/ 152 h 170"/>
                <a:gd name="T82" fmla="*/ 131 w 172"/>
                <a:gd name="T83" fmla="*/ 144 h 170"/>
                <a:gd name="T84" fmla="*/ 121 w 172"/>
                <a:gd name="T85" fmla="*/ 137 h 170"/>
                <a:gd name="T86" fmla="*/ 116 w 172"/>
                <a:gd name="T87" fmla="*/ 128 h 170"/>
                <a:gd name="T88" fmla="*/ 108 w 172"/>
                <a:gd name="T89" fmla="*/ 126 h 170"/>
                <a:gd name="T90" fmla="*/ 108 w 172"/>
                <a:gd name="T91" fmla="*/ 117 h 170"/>
                <a:gd name="T92" fmla="*/ 87 w 172"/>
                <a:gd name="T93" fmla="*/ 111 h 170"/>
                <a:gd name="T94" fmla="*/ 74 w 172"/>
                <a:gd name="T95" fmla="*/ 99 h 170"/>
                <a:gd name="T96" fmla="*/ 66 w 172"/>
                <a:gd name="T97" fmla="*/ 93 h 170"/>
                <a:gd name="T98" fmla="*/ 58 w 172"/>
                <a:gd name="T99" fmla="*/ 86 h 170"/>
                <a:gd name="T100" fmla="*/ 53 w 172"/>
                <a:gd name="T101" fmla="*/ 69 h 170"/>
                <a:gd name="T102" fmla="*/ 49 w 172"/>
                <a:gd name="T103" fmla="*/ 59 h 170"/>
                <a:gd name="T104" fmla="*/ 32 w 172"/>
                <a:gd name="T105" fmla="*/ 56 h 170"/>
                <a:gd name="T106" fmla="*/ 29 w 172"/>
                <a:gd name="T107" fmla="*/ 64 h 170"/>
                <a:gd name="T108" fmla="*/ 13 w 172"/>
                <a:gd name="T109" fmla="*/ 6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" h="170">
                  <a:moveTo>
                    <a:pt x="13" y="65"/>
                  </a:moveTo>
                  <a:lnTo>
                    <a:pt x="13" y="55"/>
                  </a:lnTo>
                  <a:lnTo>
                    <a:pt x="2" y="50"/>
                  </a:lnTo>
                  <a:lnTo>
                    <a:pt x="0" y="36"/>
                  </a:lnTo>
                  <a:lnTo>
                    <a:pt x="6" y="27"/>
                  </a:lnTo>
                  <a:lnTo>
                    <a:pt x="6" y="16"/>
                  </a:lnTo>
                  <a:lnTo>
                    <a:pt x="20" y="16"/>
                  </a:lnTo>
                  <a:lnTo>
                    <a:pt x="25" y="10"/>
                  </a:lnTo>
                  <a:lnTo>
                    <a:pt x="30" y="17"/>
                  </a:lnTo>
                  <a:lnTo>
                    <a:pt x="35" y="12"/>
                  </a:lnTo>
                  <a:lnTo>
                    <a:pt x="41" y="14"/>
                  </a:lnTo>
                  <a:lnTo>
                    <a:pt x="46" y="3"/>
                  </a:lnTo>
                  <a:lnTo>
                    <a:pt x="52" y="6"/>
                  </a:lnTo>
                  <a:lnTo>
                    <a:pt x="67" y="6"/>
                  </a:lnTo>
                  <a:lnTo>
                    <a:pt x="80" y="0"/>
                  </a:lnTo>
                  <a:lnTo>
                    <a:pt x="88" y="9"/>
                  </a:lnTo>
                  <a:lnTo>
                    <a:pt x="91" y="21"/>
                  </a:lnTo>
                  <a:lnTo>
                    <a:pt x="84" y="27"/>
                  </a:lnTo>
                  <a:lnTo>
                    <a:pt x="80" y="41"/>
                  </a:lnTo>
                  <a:lnTo>
                    <a:pt x="80" y="51"/>
                  </a:lnTo>
                  <a:lnTo>
                    <a:pt x="86" y="54"/>
                  </a:lnTo>
                  <a:lnTo>
                    <a:pt x="95" y="69"/>
                  </a:lnTo>
                  <a:lnTo>
                    <a:pt x="106" y="85"/>
                  </a:lnTo>
                  <a:lnTo>
                    <a:pt x="124" y="101"/>
                  </a:lnTo>
                  <a:lnTo>
                    <a:pt x="133" y="101"/>
                  </a:lnTo>
                  <a:lnTo>
                    <a:pt x="140" y="99"/>
                  </a:lnTo>
                  <a:lnTo>
                    <a:pt x="141" y="106"/>
                  </a:lnTo>
                  <a:lnTo>
                    <a:pt x="146" y="111"/>
                  </a:lnTo>
                  <a:lnTo>
                    <a:pt x="149" y="117"/>
                  </a:lnTo>
                  <a:lnTo>
                    <a:pt x="157" y="123"/>
                  </a:lnTo>
                  <a:lnTo>
                    <a:pt x="163" y="129"/>
                  </a:lnTo>
                  <a:lnTo>
                    <a:pt x="171" y="139"/>
                  </a:lnTo>
                  <a:lnTo>
                    <a:pt x="166" y="143"/>
                  </a:lnTo>
                  <a:lnTo>
                    <a:pt x="154" y="134"/>
                  </a:lnTo>
                  <a:lnTo>
                    <a:pt x="145" y="138"/>
                  </a:lnTo>
                  <a:lnTo>
                    <a:pt x="142" y="144"/>
                  </a:lnTo>
                  <a:lnTo>
                    <a:pt x="148" y="155"/>
                  </a:lnTo>
                  <a:lnTo>
                    <a:pt x="142" y="161"/>
                  </a:lnTo>
                  <a:lnTo>
                    <a:pt x="138" y="169"/>
                  </a:lnTo>
                  <a:lnTo>
                    <a:pt x="130" y="169"/>
                  </a:lnTo>
                  <a:lnTo>
                    <a:pt x="131" y="152"/>
                  </a:lnTo>
                  <a:lnTo>
                    <a:pt x="131" y="144"/>
                  </a:lnTo>
                  <a:lnTo>
                    <a:pt x="121" y="137"/>
                  </a:lnTo>
                  <a:lnTo>
                    <a:pt x="116" y="128"/>
                  </a:lnTo>
                  <a:lnTo>
                    <a:pt x="108" y="126"/>
                  </a:lnTo>
                  <a:lnTo>
                    <a:pt x="108" y="117"/>
                  </a:lnTo>
                  <a:lnTo>
                    <a:pt x="87" y="111"/>
                  </a:lnTo>
                  <a:lnTo>
                    <a:pt x="74" y="99"/>
                  </a:lnTo>
                  <a:lnTo>
                    <a:pt x="66" y="93"/>
                  </a:lnTo>
                  <a:lnTo>
                    <a:pt x="58" y="86"/>
                  </a:lnTo>
                  <a:lnTo>
                    <a:pt x="53" y="69"/>
                  </a:lnTo>
                  <a:lnTo>
                    <a:pt x="49" y="59"/>
                  </a:lnTo>
                  <a:lnTo>
                    <a:pt x="32" y="56"/>
                  </a:lnTo>
                  <a:lnTo>
                    <a:pt x="29" y="64"/>
                  </a:lnTo>
                  <a:lnTo>
                    <a:pt x="13" y="65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Freeform 254">
              <a:extLst>
                <a:ext uri="{FF2B5EF4-FFF2-40B4-BE49-F238E27FC236}">
                  <a16:creationId xmlns:a16="http://schemas.microsoft.com/office/drawing/2014/main" id="{5EFCA12C-3DDF-4897-AAA9-1F67F9E46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2267" y="3076946"/>
              <a:ext cx="234199" cy="186702"/>
            </a:xfrm>
            <a:custGeom>
              <a:avLst/>
              <a:gdLst>
                <a:gd name="T0" fmla="*/ 174 w 175"/>
                <a:gd name="T1" fmla="*/ 25 h 140"/>
                <a:gd name="T2" fmla="*/ 147 w 175"/>
                <a:gd name="T3" fmla="*/ 25 h 140"/>
                <a:gd name="T4" fmla="*/ 137 w 175"/>
                <a:gd name="T5" fmla="*/ 18 h 140"/>
                <a:gd name="T6" fmla="*/ 116 w 175"/>
                <a:gd name="T7" fmla="*/ 16 h 140"/>
                <a:gd name="T8" fmla="*/ 98 w 175"/>
                <a:gd name="T9" fmla="*/ 10 h 140"/>
                <a:gd name="T10" fmla="*/ 76 w 175"/>
                <a:gd name="T11" fmla="*/ 3 h 140"/>
                <a:gd name="T12" fmla="*/ 64 w 175"/>
                <a:gd name="T13" fmla="*/ 6 h 140"/>
                <a:gd name="T14" fmla="*/ 53 w 175"/>
                <a:gd name="T15" fmla="*/ 0 h 140"/>
                <a:gd name="T16" fmla="*/ 5 w 175"/>
                <a:gd name="T17" fmla="*/ 1 h 140"/>
                <a:gd name="T18" fmla="*/ 8 w 175"/>
                <a:gd name="T19" fmla="*/ 8 h 140"/>
                <a:gd name="T20" fmla="*/ 0 w 175"/>
                <a:gd name="T21" fmla="*/ 11 h 140"/>
                <a:gd name="T22" fmla="*/ 1 w 175"/>
                <a:gd name="T23" fmla="*/ 22 h 140"/>
                <a:gd name="T24" fmla="*/ 8 w 175"/>
                <a:gd name="T25" fmla="*/ 30 h 140"/>
                <a:gd name="T26" fmla="*/ 12 w 175"/>
                <a:gd name="T27" fmla="*/ 40 h 140"/>
                <a:gd name="T28" fmla="*/ 25 w 175"/>
                <a:gd name="T29" fmla="*/ 39 h 140"/>
                <a:gd name="T30" fmla="*/ 35 w 175"/>
                <a:gd name="T31" fmla="*/ 35 h 140"/>
                <a:gd name="T32" fmla="*/ 39 w 175"/>
                <a:gd name="T33" fmla="*/ 40 h 140"/>
                <a:gd name="T34" fmla="*/ 36 w 175"/>
                <a:gd name="T35" fmla="*/ 45 h 140"/>
                <a:gd name="T36" fmla="*/ 33 w 175"/>
                <a:gd name="T37" fmla="*/ 50 h 140"/>
                <a:gd name="T38" fmla="*/ 27 w 175"/>
                <a:gd name="T39" fmla="*/ 77 h 140"/>
                <a:gd name="T40" fmla="*/ 21 w 175"/>
                <a:gd name="T41" fmla="*/ 84 h 140"/>
                <a:gd name="T42" fmla="*/ 29 w 175"/>
                <a:gd name="T43" fmla="*/ 90 h 140"/>
                <a:gd name="T44" fmla="*/ 30 w 175"/>
                <a:gd name="T45" fmla="*/ 111 h 140"/>
                <a:gd name="T46" fmla="*/ 31 w 175"/>
                <a:gd name="T47" fmla="*/ 120 h 140"/>
                <a:gd name="T48" fmla="*/ 40 w 175"/>
                <a:gd name="T49" fmla="*/ 122 h 140"/>
                <a:gd name="T50" fmla="*/ 40 w 175"/>
                <a:gd name="T51" fmla="*/ 132 h 140"/>
                <a:gd name="T52" fmla="*/ 50 w 175"/>
                <a:gd name="T53" fmla="*/ 139 h 140"/>
                <a:gd name="T54" fmla="*/ 59 w 175"/>
                <a:gd name="T55" fmla="*/ 136 h 140"/>
                <a:gd name="T56" fmla="*/ 67 w 175"/>
                <a:gd name="T57" fmla="*/ 131 h 140"/>
                <a:gd name="T58" fmla="*/ 101 w 175"/>
                <a:gd name="T59" fmla="*/ 132 h 140"/>
                <a:gd name="T60" fmla="*/ 109 w 175"/>
                <a:gd name="T61" fmla="*/ 126 h 140"/>
                <a:gd name="T62" fmla="*/ 109 w 175"/>
                <a:gd name="T63" fmla="*/ 117 h 140"/>
                <a:gd name="T64" fmla="*/ 119 w 175"/>
                <a:gd name="T65" fmla="*/ 111 h 140"/>
                <a:gd name="T66" fmla="*/ 126 w 175"/>
                <a:gd name="T67" fmla="*/ 103 h 140"/>
                <a:gd name="T68" fmla="*/ 129 w 175"/>
                <a:gd name="T69" fmla="*/ 92 h 140"/>
                <a:gd name="T70" fmla="*/ 119 w 175"/>
                <a:gd name="T71" fmla="*/ 80 h 140"/>
                <a:gd name="T72" fmla="*/ 126 w 175"/>
                <a:gd name="T73" fmla="*/ 71 h 140"/>
                <a:gd name="T74" fmla="*/ 133 w 175"/>
                <a:gd name="T75" fmla="*/ 61 h 140"/>
                <a:gd name="T76" fmla="*/ 144 w 175"/>
                <a:gd name="T77" fmla="*/ 58 h 140"/>
                <a:gd name="T78" fmla="*/ 155 w 175"/>
                <a:gd name="T79" fmla="*/ 44 h 140"/>
                <a:gd name="T80" fmla="*/ 163 w 175"/>
                <a:gd name="T81" fmla="*/ 36 h 140"/>
                <a:gd name="T82" fmla="*/ 174 w 175"/>
                <a:gd name="T83" fmla="*/ 2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5" h="140">
                  <a:moveTo>
                    <a:pt x="174" y="25"/>
                  </a:moveTo>
                  <a:lnTo>
                    <a:pt x="147" y="25"/>
                  </a:lnTo>
                  <a:lnTo>
                    <a:pt x="137" y="18"/>
                  </a:lnTo>
                  <a:lnTo>
                    <a:pt x="116" y="16"/>
                  </a:lnTo>
                  <a:lnTo>
                    <a:pt x="98" y="10"/>
                  </a:lnTo>
                  <a:lnTo>
                    <a:pt x="76" y="3"/>
                  </a:lnTo>
                  <a:lnTo>
                    <a:pt x="64" y="6"/>
                  </a:lnTo>
                  <a:lnTo>
                    <a:pt x="53" y="0"/>
                  </a:lnTo>
                  <a:lnTo>
                    <a:pt x="5" y="1"/>
                  </a:lnTo>
                  <a:lnTo>
                    <a:pt x="8" y="8"/>
                  </a:lnTo>
                  <a:lnTo>
                    <a:pt x="0" y="11"/>
                  </a:lnTo>
                  <a:lnTo>
                    <a:pt x="1" y="22"/>
                  </a:lnTo>
                  <a:lnTo>
                    <a:pt x="8" y="30"/>
                  </a:lnTo>
                  <a:lnTo>
                    <a:pt x="12" y="40"/>
                  </a:lnTo>
                  <a:lnTo>
                    <a:pt x="25" y="39"/>
                  </a:lnTo>
                  <a:lnTo>
                    <a:pt x="35" y="35"/>
                  </a:lnTo>
                  <a:lnTo>
                    <a:pt x="39" y="40"/>
                  </a:lnTo>
                  <a:lnTo>
                    <a:pt x="36" y="45"/>
                  </a:lnTo>
                  <a:lnTo>
                    <a:pt x="33" y="50"/>
                  </a:lnTo>
                  <a:lnTo>
                    <a:pt x="27" y="77"/>
                  </a:lnTo>
                  <a:lnTo>
                    <a:pt x="21" y="84"/>
                  </a:lnTo>
                  <a:lnTo>
                    <a:pt x="29" y="90"/>
                  </a:lnTo>
                  <a:lnTo>
                    <a:pt x="30" y="111"/>
                  </a:lnTo>
                  <a:lnTo>
                    <a:pt x="31" y="120"/>
                  </a:lnTo>
                  <a:lnTo>
                    <a:pt x="40" y="122"/>
                  </a:lnTo>
                  <a:lnTo>
                    <a:pt x="40" y="132"/>
                  </a:lnTo>
                  <a:lnTo>
                    <a:pt x="50" y="139"/>
                  </a:lnTo>
                  <a:lnTo>
                    <a:pt x="59" y="136"/>
                  </a:lnTo>
                  <a:lnTo>
                    <a:pt x="67" y="131"/>
                  </a:lnTo>
                  <a:lnTo>
                    <a:pt x="101" y="132"/>
                  </a:lnTo>
                  <a:lnTo>
                    <a:pt x="109" y="126"/>
                  </a:lnTo>
                  <a:lnTo>
                    <a:pt x="109" y="117"/>
                  </a:lnTo>
                  <a:lnTo>
                    <a:pt x="119" y="111"/>
                  </a:lnTo>
                  <a:lnTo>
                    <a:pt x="126" y="103"/>
                  </a:lnTo>
                  <a:lnTo>
                    <a:pt x="129" y="92"/>
                  </a:lnTo>
                  <a:lnTo>
                    <a:pt x="119" y="80"/>
                  </a:lnTo>
                  <a:lnTo>
                    <a:pt x="126" y="71"/>
                  </a:lnTo>
                  <a:lnTo>
                    <a:pt x="133" y="61"/>
                  </a:lnTo>
                  <a:lnTo>
                    <a:pt x="144" y="58"/>
                  </a:lnTo>
                  <a:lnTo>
                    <a:pt x="155" y="44"/>
                  </a:lnTo>
                  <a:lnTo>
                    <a:pt x="163" y="36"/>
                  </a:lnTo>
                  <a:lnTo>
                    <a:pt x="174" y="25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5" name="Freeform 255">
              <a:extLst>
                <a:ext uri="{FF2B5EF4-FFF2-40B4-BE49-F238E27FC236}">
                  <a16:creationId xmlns:a16="http://schemas.microsoft.com/office/drawing/2014/main" id="{72AB57C6-C722-4E6D-84EC-79ABF5A87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190" y="3115000"/>
              <a:ext cx="67763" cy="128432"/>
            </a:xfrm>
            <a:custGeom>
              <a:avLst/>
              <a:gdLst>
                <a:gd name="T0" fmla="*/ 41 w 51"/>
                <a:gd name="T1" fmla="*/ 82 h 96"/>
                <a:gd name="T2" fmla="*/ 40 w 51"/>
                <a:gd name="T3" fmla="*/ 61 h 96"/>
                <a:gd name="T4" fmla="*/ 32 w 51"/>
                <a:gd name="T5" fmla="*/ 55 h 96"/>
                <a:gd name="T6" fmla="*/ 38 w 51"/>
                <a:gd name="T7" fmla="*/ 48 h 96"/>
                <a:gd name="T8" fmla="*/ 44 w 51"/>
                <a:gd name="T9" fmla="*/ 21 h 96"/>
                <a:gd name="T10" fmla="*/ 47 w 51"/>
                <a:gd name="T11" fmla="*/ 15 h 96"/>
                <a:gd name="T12" fmla="*/ 50 w 51"/>
                <a:gd name="T13" fmla="*/ 10 h 96"/>
                <a:gd name="T14" fmla="*/ 46 w 51"/>
                <a:gd name="T15" fmla="*/ 5 h 96"/>
                <a:gd name="T16" fmla="*/ 36 w 51"/>
                <a:gd name="T17" fmla="*/ 9 h 96"/>
                <a:gd name="T18" fmla="*/ 23 w 51"/>
                <a:gd name="T19" fmla="*/ 10 h 96"/>
                <a:gd name="T20" fmla="*/ 19 w 51"/>
                <a:gd name="T21" fmla="*/ 0 h 96"/>
                <a:gd name="T22" fmla="*/ 14 w 51"/>
                <a:gd name="T23" fmla="*/ 13 h 96"/>
                <a:gd name="T24" fmla="*/ 14 w 51"/>
                <a:gd name="T25" fmla="*/ 28 h 96"/>
                <a:gd name="T26" fmla="*/ 16 w 51"/>
                <a:gd name="T27" fmla="*/ 34 h 96"/>
                <a:gd name="T28" fmla="*/ 10 w 51"/>
                <a:gd name="T29" fmla="*/ 44 h 96"/>
                <a:gd name="T30" fmla="*/ 1 w 51"/>
                <a:gd name="T31" fmla="*/ 50 h 96"/>
                <a:gd name="T32" fmla="*/ 0 w 51"/>
                <a:gd name="T33" fmla="*/ 66 h 96"/>
                <a:gd name="T34" fmla="*/ 10 w 51"/>
                <a:gd name="T35" fmla="*/ 70 h 96"/>
                <a:gd name="T36" fmla="*/ 11 w 51"/>
                <a:gd name="T37" fmla="*/ 80 h 96"/>
                <a:gd name="T38" fmla="*/ 12 w 51"/>
                <a:gd name="T39" fmla="*/ 91 h 96"/>
                <a:gd name="T40" fmla="*/ 23 w 51"/>
                <a:gd name="T41" fmla="*/ 95 h 96"/>
                <a:gd name="T42" fmla="*/ 34 w 51"/>
                <a:gd name="T43" fmla="*/ 95 h 96"/>
                <a:gd name="T44" fmla="*/ 41 w 51"/>
                <a:gd name="T45" fmla="*/ 8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" h="96">
                  <a:moveTo>
                    <a:pt x="41" y="82"/>
                  </a:moveTo>
                  <a:lnTo>
                    <a:pt x="40" y="61"/>
                  </a:lnTo>
                  <a:lnTo>
                    <a:pt x="32" y="55"/>
                  </a:lnTo>
                  <a:lnTo>
                    <a:pt x="38" y="48"/>
                  </a:lnTo>
                  <a:lnTo>
                    <a:pt x="44" y="21"/>
                  </a:lnTo>
                  <a:lnTo>
                    <a:pt x="47" y="15"/>
                  </a:lnTo>
                  <a:lnTo>
                    <a:pt x="50" y="10"/>
                  </a:lnTo>
                  <a:lnTo>
                    <a:pt x="46" y="5"/>
                  </a:lnTo>
                  <a:lnTo>
                    <a:pt x="36" y="9"/>
                  </a:lnTo>
                  <a:lnTo>
                    <a:pt x="23" y="10"/>
                  </a:lnTo>
                  <a:lnTo>
                    <a:pt x="19" y="0"/>
                  </a:lnTo>
                  <a:lnTo>
                    <a:pt x="14" y="13"/>
                  </a:lnTo>
                  <a:lnTo>
                    <a:pt x="14" y="28"/>
                  </a:lnTo>
                  <a:lnTo>
                    <a:pt x="16" y="34"/>
                  </a:lnTo>
                  <a:lnTo>
                    <a:pt x="10" y="44"/>
                  </a:lnTo>
                  <a:lnTo>
                    <a:pt x="1" y="50"/>
                  </a:lnTo>
                  <a:lnTo>
                    <a:pt x="0" y="66"/>
                  </a:lnTo>
                  <a:lnTo>
                    <a:pt x="10" y="70"/>
                  </a:lnTo>
                  <a:lnTo>
                    <a:pt x="11" y="80"/>
                  </a:lnTo>
                  <a:lnTo>
                    <a:pt x="12" y="91"/>
                  </a:lnTo>
                  <a:lnTo>
                    <a:pt x="23" y="95"/>
                  </a:lnTo>
                  <a:lnTo>
                    <a:pt x="34" y="95"/>
                  </a:lnTo>
                  <a:lnTo>
                    <a:pt x="41" y="8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6" name="Freeform 256">
              <a:extLst>
                <a:ext uri="{FF2B5EF4-FFF2-40B4-BE49-F238E27FC236}">
                  <a16:creationId xmlns:a16="http://schemas.microsoft.com/office/drawing/2014/main" id="{C6101FB0-21A0-49C3-9D50-0F8C7E956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3950" y="3099541"/>
              <a:ext cx="21399" cy="36865"/>
            </a:xfrm>
            <a:custGeom>
              <a:avLst/>
              <a:gdLst>
                <a:gd name="T0" fmla="*/ 14 w 15"/>
                <a:gd name="T1" fmla="*/ 0 h 27"/>
                <a:gd name="T2" fmla="*/ 9 w 15"/>
                <a:gd name="T3" fmla="*/ 4 h 27"/>
                <a:gd name="T4" fmla="*/ 0 w 15"/>
                <a:gd name="T5" fmla="*/ 10 h 27"/>
                <a:gd name="T6" fmla="*/ 3 w 15"/>
                <a:gd name="T7" fmla="*/ 20 h 27"/>
                <a:gd name="T8" fmla="*/ 10 w 15"/>
                <a:gd name="T9" fmla="*/ 26 h 27"/>
                <a:gd name="T10" fmla="*/ 14 w 15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27">
                  <a:moveTo>
                    <a:pt x="14" y="0"/>
                  </a:moveTo>
                  <a:lnTo>
                    <a:pt x="9" y="4"/>
                  </a:lnTo>
                  <a:lnTo>
                    <a:pt x="0" y="10"/>
                  </a:lnTo>
                  <a:lnTo>
                    <a:pt x="3" y="20"/>
                  </a:lnTo>
                  <a:lnTo>
                    <a:pt x="10" y="26"/>
                  </a:lnTo>
                  <a:lnTo>
                    <a:pt x="14" y="0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Freeform 257">
              <a:extLst>
                <a:ext uri="{FF2B5EF4-FFF2-40B4-BE49-F238E27FC236}">
                  <a16:creationId xmlns:a16="http://schemas.microsoft.com/office/drawing/2014/main" id="{FBFBDEA3-5BCA-4EC1-BF77-802878871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006" y="3147108"/>
              <a:ext cx="27343" cy="46378"/>
            </a:xfrm>
            <a:custGeom>
              <a:avLst/>
              <a:gdLst>
                <a:gd name="T0" fmla="*/ 2 w 20"/>
                <a:gd name="T1" fmla="*/ 3 h 35"/>
                <a:gd name="T2" fmla="*/ 5 w 20"/>
                <a:gd name="T3" fmla="*/ 3 h 35"/>
                <a:gd name="T4" fmla="*/ 12 w 20"/>
                <a:gd name="T5" fmla="*/ 1 h 35"/>
                <a:gd name="T6" fmla="*/ 16 w 20"/>
                <a:gd name="T7" fmla="*/ 0 h 35"/>
                <a:gd name="T8" fmla="*/ 18 w 20"/>
                <a:gd name="T9" fmla="*/ 5 h 35"/>
                <a:gd name="T10" fmla="*/ 19 w 20"/>
                <a:gd name="T11" fmla="*/ 13 h 35"/>
                <a:gd name="T12" fmla="*/ 18 w 20"/>
                <a:gd name="T13" fmla="*/ 20 h 35"/>
                <a:gd name="T14" fmla="*/ 16 w 20"/>
                <a:gd name="T15" fmla="*/ 31 h 35"/>
                <a:gd name="T16" fmla="*/ 9 w 20"/>
                <a:gd name="T17" fmla="*/ 34 h 35"/>
                <a:gd name="T18" fmla="*/ 3 w 20"/>
                <a:gd name="T19" fmla="*/ 31 h 35"/>
                <a:gd name="T20" fmla="*/ 3 w 20"/>
                <a:gd name="T21" fmla="*/ 23 h 35"/>
                <a:gd name="T22" fmla="*/ 3 w 20"/>
                <a:gd name="T23" fmla="*/ 14 h 35"/>
                <a:gd name="T24" fmla="*/ 0 w 20"/>
                <a:gd name="T25" fmla="*/ 8 h 35"/>
                <a:gd name="T26" fmla="*/ 2 w 20"/>
                <a:gd name="T27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35">
                  <a:moveTo>
                    <a:pt x="2" y="3"/>
                  </a:moveTo>
                  <a:lnTo>
                    <a:pt x="5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8" y="5"/>
                  </a:lnTo>
                  <a:lnTo>
                    <a:pt x="19" y="13"/>
                  </a:lnTo>
                  <a:lnTo>
                    <a:pt x="18" y="20"/>
                  </a:lnTo>
                  <a:lnTo>
                    <a:pt x="16" y="31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3" y="23"/>
                  </a:lnTo>
                  <a:lnTo>
                    <a:pt x="3" y="14"/>
                  </a:lnTo>
                  <a:lnTo>
                    <a:pt x="0" y="8"/>
                  </a:lnTo>
                  <a:lnTo>
                    <a:pt x="2" y="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8" name="Freeform 258">
              <a:extLst>
                <a:ext uri="{FF2B5EF4-FFF2-40B4-BE49-F238E27FC236}">
                  <a16:creationId xmlns:a16="http://schemas.microsoft.com/office/drawing/2014/main" id="{ED61D4F5-44CE-4BF6-AA0E-05C61E16A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051" y="3125703"/>
              <a:ext cx="103428" cy="105837"/>
            </a:xfrm>
            <a:custGeom>
              <a:avLst/>
              <a:gdLst>
                <a:gd name="T0" fmla="*/ 34 w 76"/>
                <a:gd name="T1" fmla="*/ 58 h 80"/>
                <a:gd name="T2" fmla="*/ 16 w 76"/>
                <a:gd name="T3" fmla="*/ 54 h 80"/>
                <a:gd name="T4" fmla="*/ 14 w 76"/>
                <a:gd name="T5" fmla="*/ 45 h 80"/>
                <a:gd name="T6" fmla="*/ 1 w 76"/>
                <a:gd name="T7" fmla="*/ 32 h 80"/>
                <a:gd name="T8" fmla="*/ 0 w 76"/>
                <a:gd name="T9" fmla="*/ 21 h 80"/>
                <a:gd name="T10" fmla="*/ 13 w 76"/>
                <a:gd name="T11" fmla="*/ 10 h 80"/>
                <a:gd name="T12" fmla="*/ 24 w 76"/>
                <a:gd name="T13" fmla="*/ 14 h 80"/>
                <a:gd name="T14" fmla="*/ 38 w 76"/>
                <a:gd name="T15" fmla="*/ 3 h 80"/>
                <a:gd name="T16" fmla="*/ 45 w 76"/>
                <a:gd name="T17" fmla="*/ 3 h 80"/>
                <a:gd name="T18" fmla="*/ 58 w 76"/>
                <a:gd name="T19" fmla="*/ 7 h 80"/>
                <a:gd name="T20" fmla="*/ 67 w 76"/>
                <a:gd name="T21" fmla="*/ 0 h 80"/>
                <a:gd name="T22" fmla="*/ 75 w 76"/>
                <a:gd name="T23" fmla="*/ 0 h 80"/>
                <a:gd name="T24" fmla="*/ 75 w 76"/>
                <a:gd name="T25" fmla="*/ 13 h 80"/>
                <a:gd name="T26" fmla="*/ 66 w 76"/>
                <a:gd name="T27" fmla="*/ 14 h 80"/>
                <a:gd name="T28" fmla="*/ 61 w 76"/>
                <a:gd name="T29" fmla="*/ 19 h 80"/>
                <a:gd name="T30" fmla="*/ 56 w 76"/>
                <a:gd name="T31" fmla="*/ 24 h 80"/>
                <a:gd name="T32" fmla="*/ 60 w 76"/>
                <a:gd name="T33" fmla="*/ 31 h 80"/>
                <a:gd name="T34" fmla="*/ 49 w 76"/>
                <a:gd name="T35" fmla="*/ 33 h 80"/>
                <a:gd name="T36" fmla="*/ 45 w 76"/>
                <a:gd name="T37" fmla="*/ 30 h 80"/>
                <a:gd name="T38" fmla="*/ 40 w 76"/>
                <a:gd name="T39" fmla="*/ 31 h 80"/>
                <a:gd name="T40" fmla="*/ 45 w 76"/>
                <a:gd name="T41" fmla="*/ 37 h 80"/>
                <a:gd name="T42" fmla="*/ 38 w 76"/>
                <a:gd name="T43" fmla="*/ 45 h 80"/>
                <a:gd name="T44" fmla="*/ 48 w 76"/>
                <a:gd name="T45" fmla="*/ 49 h 80"/>
                <a:gd name="T46" fmla="*/ 61 w 76"/>
                <a:gd name="T47" fmla="*/ 58 h 80"/>
                <a:gd name="T48" fmla="*/ 64 w 76"/>
                <a:gd name="T49" fmla="*/ 65 h 80"/>
                <a:gd name="T50" fmla="*/ 59 w 76"/>
                <a:gd name="T51" fmla="*/ 64 h 80"/>
                <a:gd name="T52" fmla="*/ 45 w 76"/>
                <a:gd name="T53" fmla="*/ 69 h 80"/>
                <a:gd name="T54" fmla="*/ 50 w 76"/>
                <a:gd name="T55" fmla="*/ 77 h 80"/>
                <a:gd name="T56" fmla="*/ 26 w 76"/>
                <a:gd name="T57" fmla="*/ 79 h 80"/>
                <a:gd name="T58" fmla="*/ 26 w 76"/>
                <a:gd name="T59" fmla="*/ 69 h 80"/>
                <a:gd name="T60" fmla="*/ 16 w 76"/>
                <a:gd name="T61" fmla="*/ 65 h 80"/>
                <a:gd name="T62" fmla="*/ 26 w 76"/>
                <a:gd name="T63" fmla="*/ 61 h 80"/>
                <a:gd name="T64" fmla="*/ 32 w 76"/>
                <a:gd name="T65" fmla="*/ 60 h 80"/>
                <a:gd name="T66" fmla="*/ 34 w 76"/>
                <a:gd name="T67" fmla="*/ 5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80">
                  <a:moveTo>
                    <a:pt x="34" y="58"/>
                  </a:moveTo>
                  <a:lnTo>
                    <a:pt x="16" y="54"/>
                  </a:lnTo>
                  <a:lnTo>
                    <a:pt x="14" y="45"/>
                  </a:lnTo>
                  <a:lnTo>
                    <a:pt x="1" y="32"/>
                  </a:lnTo>
                  <a:lnTo>
                    <a:pt x="0" y="21"/>
                  </a:lnTo>
                  <a:lnTo>
                    <a:pt x="13" y="10"/>
                  </a:lnTo>
                  <a:lnTo>
                    <a:pt x="24" y="14"/>
                  </a:lnTo>
                  <a:lnTo>
                    <a:pt x="38" y="3"/>
                  </a:lnTo>
                  <a:lnTo>
                    <a:pt x="45" y="3"/>
                  </a:lnTo>
                  <a:lnTo>
                    <a:pt x="58" y="7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13"/>
                  </a:lnTo>
                  <a:lnTo>
                    <a:pt x="66" y="14"/>
                  </a:lnTo>
                  <a:lnTo>
                    <a:pt x="61" y="19"/>
                  </a:lnTo>
                  <a:lnTo>
                    <a:pt x="56" y="24"/>
                  </a:lnTo>
                  <a:lnTo>
                    <a:pt x="60" y="31"/>
                  </a:lnTo>
                  <a:lnTo>
                    <a:pt x="49" y="33"/>
                  </a:lnTo>
                  <a:lnTo>
                    <a:pt x="45" y="30"/>
                  </a:lnTo>
                  <a:lnTo>
                    <a:pt x="40" y="31"/>
                  </a:lnTo>
                  <a:lnTo>
                    <a:pt x="45" y="37"/>
                  </a:lnTo>
                  <a:lnTo>
                    <a:pt x="38" y="45"/>
                  </a:lnTo>
                  <a:lnTo>
                    <a:pt x="48" y="49"/>
                  </a:lnTo>
                  <a:lnTo>
                    <a:pt x="61" y="58"/>
                  </a:lnTo>
                  <a:lnTo>
                    <a:pt x="64" y="65"/>
                  </a:lnTo>
                  <a:lnTo>
                    <a:pt x="59" y="64"/>
                  </a:lnTo>
                  <a:lnTo>
                    <a:pt x="45" y="69"/>
                  </a:lnTo>
                  <a:lnTo>
                    <a:pt x="50" y="77"/>
                  </a:lnTo>
                  <a:lnTo>
                    <a:pt x="26" y="79"/>
                  </a:lnTo>
                  <a:lnTo>
                    <a:pt x="26" y="69"/>
                  </a:lnTo>
                  <a:lnTo>
                    <a:pt x="16" y="65"/>
                  </a:lnTo>
                  <a:lnTo>
                    <a:pt x="26" y="61"/>
                  </a:lnTo>
                  <a:lnTo>
                    <a:pt x="32" y="60"/>
                  </a:lnTo>
                  <a:lnTo>
                    <a:pt x="34" y="58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9" name="Freeform 259">
              <a:extLst>
                <a:ext uri="{FF2B5EF4-FFF2-40B4-BE49-F238E27FC236}">
                  <a16:creationId xmlns:a16="http://schemas.microsoft.com/office/drawing/2014/main" id="{394B12FB-6005-45D8-B316-7A3EF4DF7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698" y="2778462"/>
              <a:ext cx="159303" cy="204539"/>
            </a:xfrm>
            <a:custGeom>
              <a:avLst/>
              <a:gdLst>
                <a:gd name="T0" fmla="*/ 119 w 120"/>
                <a:gd name="T1" fmla="*/ 73 h 152"/>
                <a:gd name="T2" fmla="*/ 79 w 120"/>
                <a:gd name="T3" fmla="*/ 90 h 152"/>
                <a:gd name="T4" fmla="*/ 119 w 120"/>
                <a:gd name="T5" fmla="*/ 73 h 152"/>
                <a:gd name="T6" fmla="*/ 110 w 120"/>
                <a:gd name="T7" fmla="*/ 47 h 152"/>
                <a:gd name="T8" fmla="*/ 113 w 120"/>
                <a:gd name="T9" fmla="*/ 18 h 152"/>
                <a:gd name="T10" fmla="*/ 108 w 120"/>
                <a:gd name="T11" fmla="*/ 14 h 152"/>
                <a:gd name="T12" fmla="*/ 73 w 120"/>
                <a:gd name="T13" fmla="*/ 20 h 152"/>
                <a:gd name="T14" fmla="*/ 66 w 120"/>
                <a:gd name="T15" fmla="*/ 12 h 152"/>
                <a:gd name="T16" fmla="*/ 60 w 120"/>
                <a:gd name="T17" fmla="*/ 0 h 152"/>
                <a:gd name="T18" fmla="*/ 43 w 120"/>
                <a:gd name="T19" fmla="*/ 4 h 152"/>
                <a:gd name="T20" fmla="*/ 43 w 120"/>
                <a:gd name="T21" fmla="*/ 19 h 152"/>
                <a:gd name="T22" fmla="*/ 43 w 120"/>
                <a:gd name="T23" fmla="*/ 25 h 152"/>
                <a:gd name="T24" fmla="*/ 38 w 120"/>
                <a:gd name="T25" fmla="*/ 25 h 152"/>
                <a:gd name="T26" fmla="*/ 21 w 120"/>
                <a:gd name="T27" fmla="*/ 31 h 152"/>
                <a:gd name="T28" fmla="*/ 21 w 120"/>
                <a:gd name="T29" fmla="*/ 46 h 152"/>
                <a:gd name="T30" fmla="*/ 13 w 120"/>
                <a:gd name="T31" fmla="*/ 60 h 152"/>
                <a:gd name="T32" fmla="*/ 3 w 120"/>
                <a:gd name="T33" fmla="*/ 67 h 152"/>
                <a:gd name="T34" fmla="*/ 0 w 120"/>
                <a:gd name="T35" fmla="*/ 84 h 152"/>
                <a:gd name="T36" fmla="*/ 9 w 120"/>
                <a:gd name="T37" fmla="*/ 88 h 152"/>
                <a:gd name="T38" fmla="*/ 8 w 120"/>
                <a:gd name="T39" fmla="*/ 98 h 152"/>
                <a:gd name="T40" fmla="*/ 18 w 120"/>
                <a:gd name="T41" fmla="*/ 105 h 152"/>
                <a:gd name="T42" fmla="*/ 31 w 120"/>
                <a:gd name="T43" fmla="*/ 116 h 152"/>
                <a:gd name="T44" fmla="*/ 25 w 120"/>
                <a:gd name="T45" fmla="*/ 124 h 152"/>
                <a:gd name="T46" fmla="*/ 28 w 120"/>
                <a:gd name="T47" fmla="*/ 146 h 152"/>
                <a:gd name="T48" fmla="*/ 36 w 120"/>
                <a:gd name="T49" fmla="*/ 147 h 152"/>
                <a:gd name="T50" fmla="*/ 46 w 120"/>
                <a:gd name="T51" fmla="*/ 144 h 152"/>
                <a:gd name="T52" fmla="*/ 54 w 120"/>
                <a:gd name="T53" fmla="*/ 149 h 152"/>
                <a:gd name="T54" fmla="*/ 60 w 120"/>
                <a:gd name="T55" fmla="*/ 150 h 152"/>
                <a:gd name="T56" fmla="*/ 65 w 120"/>
                <a:gd name="T57" fmla="*/ 151 h 152"/>
                <a:gd name="T58" fmla="*/ 83 w 120"/>
                <a:gd name="T59" fmla="*/ 143 h 152"/>
                <a:gd name="T60" fmla="*/ 97 w 120"/>
                <a:gd name="T61" fmla="*/ 136 h 152"/>
                <a:gd name="T62" fmla="*/ 101 w 120"/>
                <a:gd name="T63" fmla="*/ 131 h 152"/>
                <a:gd name="T64" fmla="*/ 102 w 120"/>
                <a:gd name="T65" fmla="*/ 115 h 152"/>
                <a:gd name="T66" fmla="*/ 79 w 120"/>
                <a:gd name="T67" fmla="*/ 90 h 152"/>
                <a:gd name="T68" fmla="*/ 119 w 120"/>
                <a:gd name="T69" fmla="*/ 7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152">
                  <a:moveTo>
                    <a:pt x="119" y="73"/>
                  </a:moveTo>
                  <a:lnTo>
                    <a:pt x="79" y="90"/>
                  </a:lnTo>
                  <a:lnTo>
                    <a:pt x="119" y="73"/>
                  </a:lnTo>
                  <a:lnTo>
                    <a:pt x="110" y="47"/>
                  </a:lnTo>
                  <a:lnTo>
                    <a:pt x="113" y="18"/>
                  </a:lnTo>
                  <a:lnTo>
                    <a:pt x="108" y="14"/>
                  </a:lnTo>
                  <a:lnTo>
                    <a:pt x="73" y="20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3" y="4"/>
                  </a:lnTo>
                  <a:lnTo>
                    <a:pt x="43" y="19"/>
                  </a:lnTo>
                  <a:lnTo>
                    <a:pt x="43" y="25"/>
                  </a:lnTo>
                  <a:lnTo>
                    <a:pt x="38" y="25"/>
                  </a:lnTo>
                  <a:lnTo>
                    <a:pt x="21" y="31"/>
                  </a:lnTo>
                  <a:lnTo>
                    <a:pt x="21" y="46"/>
                  </a:lnTo>
                  <a:lnTo>
                    <a:pt x="13" y="60"/>
                  </a:lnTo>
                  <a:lnTo>
                    <a:pt x="3" y="67"/>
                  </a:lnTo>
                  <a:lnTo>
                    <a:pt x="0" y="84"/>
                  </a:lnTo>
                  <a:lnTo>
                    <a:pt x="9" y="88"/>
                  </a:lnTo>
                  <a:lnTo>
                    <a:pt x="8" y="98"/>
                  </a:lnTo>
                  <a:lnTo>
                    <a:pt x="18" y="105"/>
                  </a:lnTo>
                  <a:lnTo>
                    <a:pt x="31" y="116"/>
                  </a:lnTo>
                  <a:lnTo>
                    <a:pt x="25" y="124"/>
                  </a:lnTo>
                  <a:lnTo>
                    <a:pt x="28" y="146"/>
                  </a:lnTo>
                  <a:lnTo>
                    <a:pt x="36" y="147"/>
                  </a:lnTo>
                  <a:lnTo>
                    <a:pt x="46" y="144"/>
                  </a:lnTo>
                  <a:lnTo>
                    <a:pt x="54" y="149"/>
                  </a:lnTo>
                  <a:lnTo>
                    <a:pt x="60" y="150"/>
                  </a:lnTo>
                  <a:lnTo>
                    <a:pt x="65" y="151"/>
                  </a:lnTo>
                  <a:lnTo>
                    <a:pt x="83" y="143"/>
                  </a:lnTo>
                  <a:lnTo>
                    <a:pt x="97" y="136"/>
                  </a:lnTo>
                  <a:lnTo>
                    <a:pt x="101" y="131"/>
                  </a:lnTo>
                  <a:lnTo>
                    <a:pt x="102" y="115"/>
                  </a:lnTo>
                  <a:lnTo>
                    <a:pt x="79" y="90"/>
                  </a:lnTo>
                  <a:lnTo>
                    <a:pt x="119" y="7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0" name="Freeform 260">
              <a:extLst>
                <a:ext uri="{FF2B5EF4-FFF2-40B4-BE49-F238E27FC236}">
                  <a16:creationId xmlns:a16="http://schemas.microsoft.com/office/drawing/2014/main" id="{4222DCFB-635E-481E-8CCA-F54D90EE3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923" y="2777273"/>
              <a:ext cx="175946" cy="140324"/>
            </a:xfrm>
            <a:custGeom>
              <a:avLst/>
              <a:gdLst>
                <a:gd name="T0" fmla="*/ 9 w 132"/>
                <a:gd name="T1" fmla="*/ 74 h 105"/>
                <a:gd name="T2" fmla="*/ 0 w 132"/>
                <a:gd name="T3" fmla="*/ 48 h 105"/>
                <a:gd name="T4" fmla="*/ 3 w 132"/>
                <a:gd name="T5" fmla="*/ 19 h 105"/>
                <a:gd name="T6" fmla="*/ 43 w 132"/>
                <a:gd name="T7" fmla="*/ 0 h 105"/>
                <a:gd name="T8" fmla="*/ 57 w 132"/>
                <a:gd name="T9" fmla="*/ 7 h 105"/>
                <a:gd name="T10" fmla="*/ 77 w 132"/>
                <a:gd name="T11" fmla="*/ 3 h 105"/>
                <a:gd name="T12" fmla="*/ 101 w 132"/>
                <a:gd name="T13" fmla="*/ 13 h 105"/>
                <a:gd name="T14" fmla="*/ 120 w 132"/>
                <a:gd name="T15" fmla="*/ 30 h 105"/>
                <a:gd name="T16" fmla="*/ 120 w 132"/>
                <a:gd name="T17" fmla="*/ 50 h 105"/>
                <a:gd name="T18" fmla="*/ 129 w 132"/>
                <a:gd name="T19" fmla="*/ 50 h 105"/>
                <a:gd name="T20" fmla="*/ 130 w 132"/>
                <a:gd name="T21" fmla="*/ 66 h 105"/>
                <a:gd name="T22" fmla="*/ 131 w 132"/>
                <a:gd name="T23" fmla="*/ 93 h 105"/>
                <a:gd name="T24" fmla="*/ 120 w 132"/>
                <a:gd name="T25" fmla="*/ 101 h 105"/>
                <a:gd name="T26" fmla="*/ 96 w 132"/>
                <a:gd name="T27" fmla="*/ 103 h 105"/>
                <a:gd name="T28" fmla="*/ 73 w 132"/>
                <a:gd name="T29" fmla="*/ 104 h 105"/>
                <a:gd name="T30" fmla="*/ 57 w 132"/>
                <a:gd name="T31" fmla="*/ 95 h 105"/>
                <a:gd name="T32" fmla="*/ 23 w 132"/>
                <a:gd name="T33" fmla="*/ 84 h 105"/>
                <a:gd name="T34" fmla="*/ 9 w 132"/>
                <a:gd name="T35" fmla="*/ 7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2" h="105">
                  <a:moveTo>
                    <a:pt x="9" y="74"/>
                  </a:moveTo>
                  <a:lnTo>
                    <a:pt x="0" y="48"/>
                  </a:lnTo>
                  <a:lnTo>
                    <a:pt x="3" y="19"/>
                  </a:lnTo>
                  <a:lnTo>
                    <a:pt x="43" y="0"/>
                  </a:lnTo>
                  <a:lnTo>
                    <a:pt x="57" y="7"/>
                  </a:lnTo>
                  <a:lnTo>
                    <a:pt x="77" y="3"/>
                  </a:lnTo>
                  <a:lnTo>
                    <a:pt x="101" y="13"/>
                  </a:lnTo>
                  <a:lnTo>
                    <a:pt x="120" y="30"/>
                  </a:lnTo>
                  <a:lnTo>
                    <a:pt x="120" y="50"/>
                  </a:lnTo>
                  <a:lnTo>
                    <a:pt x="129" y="50"/>
                  </a:lnTo>
                  <a:lnTo>
                    <a:pt x="130" y="66"/>
                  </a:lnTo>
                  <a:lnTo>
                    <a:pt x="131" y="93"/>
                  </a:lnTo>
                  <a:lnTo>
                    <a:pt x="120" y="101"/>
                  </a:lnTo>
                  <a:lnTo>
                    <a:pt x="96" y="103"/>
                  </a:lnTo>
                  <a:lnTo>
                    <a:pt x="73" y="104"/>
                  </a:lnTo>
                  <a:lnTo>
                    <a:pt x="57" y="95"/>
                  </a:lnTo>
                  <a:lnTo>
                    <a:pt x="23" y="84"/>
                  </a:lnTo>
                  <a:lnTo>
                    <a:pt x="9" y="7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1" name="Freeform 261">
              <a:extLst>
                <a:ext uri="{FF2B5EF4-FFF2-40B4-BE49-F238E27FC236}">
                  <a16:creationId xmlns:a16="http://schemas.microsoft.com/office/drawing/2014/main" id="{EF331229-91AF-4EB7-AAD2-F3B6190A4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370" y="2362248"/>
              <a:ext cx="203289" cy="401944"/>
            </a:xfrm>
            <a:custGeom>
              <a:avLst/>
              <a:gdLst>
                <a:gd name="T0" fmla="*/ 0 w 153"/>
                <a:gd name="T1" fmla="*/ 234 h 301"/>
                <a:gd name="T2" fmla="*/ 5 w 153"/>
                <a:gd name="T3" fmla="*/ 225 h 301"/>
                <a:gd name="T4" fmla="*/ 9 w 153"/>
                <a:gd name="T5" fmla="*/ 206 h 301"/>
                <a:gd name="T6" fmla="*/ 24 w 153"/>
                <a:gd name="T7" fmla="*/ 199 h 301"/>
                <a:gd name="T8" fmla="*/ 20 w 153"/>
                <a:gd name="T9" fmla="*/ 182 h 301"/>
                <a:gd name="T10" fmla="*/ 13 w 153"/>
                <a:gd name="T11" fmla="*/ 166 h 301"/>
                <a:gd name="T12" fmla="*/ 9 w 153"/>
                <a:gd name="T13" fmla="*/ 150 h 301"/>
                <a:gd name="T14" fmla="*/ 6 w 153"/>
                <a:gd name="T15" fmla="*/ 123 h 301"/>
                <a:gd name="T16" fmla="*/ 9 w 153"/>
                <a:gd name="T17" fmla="*/ 113 h 301"/>
                <a:gd name="T18" fmla="*/ 24 w 153"/>
                <a:gd name="T19" fmla="*/ 116 h 301"/>
                <a:gd name="T20" fmla="*/ 31 w 153"/>
                <a:gd name="T21" fmla="*/ 111 h 301"/>
                <a:gd name="T22" fmla="*/ 21 w 153"/>
                <a:gd name="T23" fmla="*/ 104 h 301"/>
                <a:gd name="T24" fmla="*/ 28 w 153"/>
                <a:gd name="T25" fmla="*/ 90 h 301"/>
                <a:gd name="T26" fmla="*/ 31 w 153"/>
                <a:gd name="T27" fmla="*/ 72 h 301"/>
                <a:gd name="T28" fmla="*/ 37 w 153"/>
                <a:gd name="T29" fmla="*/ 68 h 301"/>
                <a:gd name="T30" fmla="*/ 42 w 153"/>
                <a:gd name="T31" fmla="*/ 57 h 301"/>
                <a:gd name="T32" fmla="*/ 51 w 153"/>
                <a:gd name="T33" fmla="*/ 57 h 301"/>
                <a:gd name="T34" fmla="*/ 53 w 153"/>
                <a:gd name="T35" fmla="*/ 43 h 301"/>
                <a:gd name="T36" fmla="*/ 61 w 153"/>
                <a:gd name="T37" fmla="*/ 39 h 301"/>
                <a:gd name="T38" fmla="*/ 63 w 153"/>
                <a:gd name="T39" fmla="*/ 26 h 301"/>
                <a:gd name="T40" fmla="*/ 71 w 153"/>
                <a:gd name="T41" fmla="*/ 29 h 301"/>
                <a:gd name="T42" fmla="*/ 79 w 153"/>
                <a:gd name="T43" fmla="*/ 25 h 301"/>
                <a:gd name="T44" fmla="*/ 87 w 153"/>
                <a:gd name="T45" fmla="*/ 17 h 301"/>
                <a:gd name="T46" fmla="*/ 97 w 153"/>
                <a:gd name="T47" fmla="*/ 17 h 301"/>
                <a:gd name="T48" fmla="*/ 110 w 153"/>
                <a:gd name="T49" fmla="*/ 17 h 301"/>
                <a:gd name="T50" fmla="*/ 118 w 153"/>
                <a:gd name="T51" fmla="*/ 8 h 301"/>
                <a:gd name="T52" fmla="*/ 127 w 153"/>
                <a:gd name="T53" fmla="*/ 0 h 301"/>
                <a:gd name="T54" fmla="*/ 138 w 153"/>
                <a:gd name="T55" fmla="*/ 13 h 301"/>
                <a:gd name="T56" fmla="*/ 149 w 153"/>
                <a:gd name="T57" fmla="*/ 23 h 301"/>
                <a:gd name="T58" fmla="*/ 150 w 153"/>
                <a:gd name="T59" fmla="*/ 32 h 301"/>
                <a:gd name="T60" fmla="*/ 152 w 153"/>
                <a:gd name="T61" fmla="*/ 63 h 301"/>
                <a:gd name="T62" fmla="*/ 142 w 153"/>
                <a:gd name="T63" fmla="*/ 70 h 301"/>
                <a:gd name="T64" fmla="*/ 131 w 153"/>
                <a:gd name="T65" fmla="*/ 79 h 301"/>
                <a:gd name="T66" fmla="*/ 127 w 153"/>
                <a:gd name="T67" fmla="*/ 96 h 301"/>
                <a:gd name="T68" fmla="*/ 127 w 153"/>
                <a:gd name="T69" fmla="*/ 107 h 301"/>
                <a:gd name="T70" fmla="*/ 112 w 153"/>
                <a:gd name="T71" fmla="*/ 117 h 301"/>
                <a:gd name="T72" fmla="*/ 104 w 153"/>
                <a:gd name="T73" fmla="*/ 128 h 301"/>
                <a:gd name="T74" fmla="*/ 84 w 153"/>
                <a:gd name="T75" fmla="*/ 132 h 301"/>
                <a:gd name="T76" fmla="*/ 76 w 153"/>
                <a:gd name="T77" fmla="*/ 148 h 301"/>
                <a:gd name="T78" fmla="*/ 76 w 153"/>
                <a:gd name="T79" fmla="*/ 176 h 301"/>
                <a:gd name="T80" fmla="*/ 87 w 153"/>
                <a:gd name="T81" fmla="*/ 189 h 301"/>
                <a:gd name="T82" fmla="*/ 93 w 153"/>
                <a:gd name="T83" fmla="*/ 200 h 301"/>
                <a:gd name="T84" fmla="*/ 69 w 153"/>
                <a:gd name="T85" fmla="*/ 211 h 301"/>
                <a:gd name="T86" fmla="*/ 80 w 153"/>
                <a:gd name="T87" fmla="*/ 211 h 301"/>
                <a:gd name="T88" fmla="*/ 87 w 153"/>
                <a:gd name="T89" fmla="*/ 217 h 301"/>
                <a:gd name="T90" fmla="*/ 90 w 153"/>
                <a:gd name="T91" fmla="*/ 228 h 301"/>
                <a:gd name="T92" fmla="*/ 82 w 153"/>
                <a:gd name="T93" fmla="*/ 234 h 301"/>
                <a:gd name="T94" fmla="*/ 71 w 153"/>
                <a:gd name="T95" fmla="*/ 245 h 301"/>
                <a:gd name="T96" fmla="*/ 71 w 153"/>
                <a:gd name="T97" fmla="*/ 265 h 301"/>
                <a:gd name="T98" fmla="*/ 60 w 153"/>
                <a:gd name="T99" fmla="*/ 272 h 301"/>
                <a:gd name="T100" fmla="*/ 57 w 153"/>
                <a:gd name="T101" fmla="*/ 283 h 301"/>
                <a:gd name="T102" fmla="*/ 45 w 153"/>
                <a:gd name="T103" fmla="*/ 290 h 301"/>
                <a:gd name="T104" fmla="*/ 39 w 153"/>
                <a:gd name="T105" fmla="*/ 300 h 301"/>
                <a:gd name="T106" fmla="*/ 23 w 153"/>
                <a:gd name="T107" fmla="*/ 294 h 301"/>
                <a:gd name="T108" fmla="*/ 24 w 153"/>
                <a:gd name="T109" fmla="*/ 275 h 301"/>
                <a:gd name="T110" fmla="*/ 15 w 153"/>
                <a:gd name="T111" fmla="*/ 272 h 301"/>
                <a:gd name="T112" fmla="*/ 13 w 153"/>
                <a:gd name="T113" fmla="*/ 261 h 301"/>
                <a:gd name="T114" fmla="*/ 6 w 153"/>
                <a:gd name="T115" fmla="*/ 247 h 301"/>
                <a:gd name="T116" fmla="*/ 0 w 153"/>
                <a:gd name="T117" fmla="*/ 234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3" h="301">
                  <a:moveTo>
                    <a:pt x="0" y="234"/>
                  </a:moveTo>
                  <a:lnTo>
                    <a:pt x="5" y="225"/>
                  </a:lnTo>
                  <a:lnTo>
                    <a:pt x="9" y="206"/>
                  </a:lnTo>
                  <a:lnTo>
                    <a:pt x="24" y="199"/>
                  </a:lnTo>
                  <a:lnTo>
                    <a:pt x="20" y="182"/>
                  </a:lnTo>
                  <a:lnTo>
                    <a:pt x="13" y="166"/>
                  </a:lnTo>
                  <a:lnTo>
                    <a:pt x="9" y="150"/>
                  </a:lnTo>
                  <a:lnTo>
                    <a:pt x="6" y="123"/>
                  </a:lnTo>
                  <a:lnTo>
                    <a:pt x="9" y="113"/>
                  </a:lnTo>
                  <a:lnTo>
                    <a:pt x="24" y="116"/>
                  </a:lnTo>
                  <a:lnTo>
                    <a:pt x="31" y="111"/>
                  </a:lnTo>
                  <a:lnTo>
                    <a:pt x="21" y="104"/>
                  </a:lnTo>
                  <a:lnTo>
                    <a:pt x="28" y="90"/>
                  </a:lnTo>
                  <a:lnTo>
                    <a:pt x="31" y="72"/>
                  </a:lnTo>
                  <a:lnTo>
                    <a:pt x="37" y="68"/>
                  </a:lnTo>
                  <a:lnTo>
                    <a:pt x="42" y="57"/>
                  </a:lnTo>
                  <a:lnTo>
                    <a:pt x="51" y="57"/>
                  </a:lnTo>
                  <a:lnTo>
                    <a:pt x="53" y="43"/>
                  </a:lnTo>
                  <a:lnTo>
                    <a:pt x="61" y="39"/>
                  </a:lnTo>
                  <a:lnTo>
                    <a:pt x="63" y="26"/>
                  </a:lnTo>
                  <a:lnTo>
                    <a:pt x="71" y="29"/>
                  </a:lnTo>
                  <a:lnTo>
                    <a:pt x="79" y="25"/>
                  </a:lnTo>
                  <a:lnTo>
                    <a:pt x="87" y="17"/>
                  </a:lnTo>
                  <a:lnTo>
                    <a:pt x="97" y="17"/>
                  </a:lnTo>
                  <a:lnTo>
                    <a:pt x="110" y="17"/>
                  </a:lnTo>
                  <a:lnTo>
                    <a:pt x="118" y="8"/>
                  </a:lnTo>
                  <a:lnTo>
                    <a:pt x="127" y="0"/>
                  </a:lnTo>
                  <a:lnTo>
                    <a:pt x="138" y="13"/>
                  </a:lnTo>
                  <a:lnTo>
                    <a:pt x="149" y="23"/>
                  </a:lnTo>
                  <a:lnTo>
                    <a:pt x="150" y="32"/>
                  </a:lnTo>
                  <a:lnTo>
                    <a:pt x="152" y="63"/>
                  </a:lnTo>
                  <a:lnTo>
                    <a:pt x="142" y="70"/>
                  </a:lnTo>
                  <a:lnTo>
                    <a:pt x="131" y="79"/>
                  </a:lnTo>
                  <a:lnTo>
                    <a:pt x="127" y="96"/>
                  </a:lnTo>
                  <a:lnTo>
                    <a:pt x="127" y="107"/>
                  </a:lnTo>
                  <a:lnTo>
                    <a:pt x="112" y="117"/>
                  </a:lnTo>
                  <a:lnTo>
                    <a:pt x="104" y="128"/>
                  </a:lnTo>
                  <a:lnTo>
                    <a:pt x="84" y="132"/>
                  </a:lnTo>
                  <a:lnTo>
                    <a:pt x="76" y="148"/>
                  </a:lnTo>
                  <a:lnTo>
                    <a:pt x="76" y="176"/>
                  </a:lnTo>
                  <a:lnTo>
                    <a:pt x="87" y="189"/>
                  </a:lnTo>
                  <a:lnTo>
                    <a:pt x="93" y="200"/>
                  </a:lnTo>
                  <a:lnTo>
                    <a:pt x="69" y="211"/>
                  </a:lnTo>
                  <a:lnTo>
                    <a:pt x="80" y="211"/>
                  </a:lnTo>
                  <a:lnTo>
                    <a:pt x="87" y="217"/>
                  </a:lnTo>
                  <a:lnTo>
                    <a:pt x="90" y="228"/>
                  </a:lnTo>
                  <a:lnTo>
                    <a:pt x="82" y="234"/>
                  </a:lnTo>
                  <a:lnTo>
                    <a:pt x="71" y="245"/>
                  </a:lnTo>
                  <a:lnTo>
                    <a:pt x="71" y="265"/>
                  </a:lnTo>
                  <a:lnTo>
                    <a:pt x="60" y="272"/>
                  </a:lnTo>
                  <a:lnTo>
                    <a:pt x="57" y="283"/>
                  </a:lnTo>
                  <a:lnTo>
                    <a:pt x="45" y="290"/>
                  </a:lnTo>
                  <a:lnTo>
                    <a:pt x="39" y="300"/>
                  </a:lnTo>
                  <a:lnTo>
                    <a:pt x="23" y="294"/>
                  </a:lnTo>
                  <a:lnTo>
                    <a:pt x="24" y="275"/>
                  </a:lnTo>
                  <a:lnTo>
                    <a:pt x="15" y="272"/>
                  </a:lnTo>
                  <a:lnTo>
                    <a:pt x="13" y="261"/>
                  </a:lnTo>
                  <a:lnTo>
                    <a:pt x="6" y="247"/>
                  </a:lnTo>
                  <a:lnTo>
                    <a:pt x="0" y="234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2" name="Freeform 262">
              <a:extLst>
                <a:ext uri="{FF2B5EF4-FFF2-40B4-BE49-F238E27FC236}">
                  <a16:creationId xmlns:a16="http://schemas.microsoft.com/office/drawing/2014/main" id="{F6658DDE-46E4-4E82-86DA-F2E8A6283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4862" y="2966353"/>
              <a:ext cx="156925" cy="114161"/>
            </a:xfrm>
            <a:custGeom>
              <a:avLst/>
              <a:gdLst>
                <a:gd name="T0" fmla="*/ 42 w 118"/>
                <a:gd name="T1" fmla="*/ 68 h 85"/>
                <a:gd name="T2" fmla="*/ 33 w 118"/>
                <a:gd name="T3" fmla="*/ 61 h 85"/>
                <a:gd name="T4" fmla="*/ 20 w 118"/>
                <a:gd name="T5" fmla="*/ 53 h 85"/>
                <a:gd name="T6" fmla="*/ 4 w 118"/>
                <a:gd name="T7" fmla="*/ 45 h 85"/>
                <a:gd name="T8" fmla="*/ 0 w 118"/>
                <a:gd name="T9" fmla="*/ 31 h 85"/>
                <a:gd name="T10" fmla="*/ 14 w 118"/>
                <a:gd name="T11" fmla="*/ 27 h 85"/>
                <a:gd name="T12" fmla="*/ 25 w 118"/>
                <a:gd name="T13" fmla="*/ 10 h 85"/>
                <a:gd name="T14" fmla="*/ 31 w 118"/>
                <a:gd name="T15" fmla="*/ 1 h 85"/>
                <a:gd name="T16" fmla="*/ 51 w 118"/>
                <a:gd name="T17" fmla="*/ 0 h 85"/>
                <a:gd name="T18" fmla="*/ 59 w 118"/>
                <a:gd name="T19" fmla="*/ 6 h 85"/>
                <a:gd name="T20" fmla="*/ 80 w 118"/>
                <a:gd name="T21" fmla="*/ 8 h 85"/>
                <a:gd name="T22" fmla="*/ 88 w 118"/>
                <a:gd name="T23" fmla="*/ 4 h 85"/>
                <a:gd name="T24" fmla="*/ 108 w 118"/>
                <a:gd name="T25" fmla="*/ 24 h 85"/>
                <a:gd name="T26" fmla="*/ 109 w 118"/>
                <a:gd name="T27" fmla="*/ 41 h 85"/>
                <a:gd name="T28" fmla="*/ 117 w 118"/>
                <a:gd name="T29" fmla="*/ 59 h 85"/>
                <a:gd name="T30" fmla="*/ 115 w 118"/>
                <a:gd name="T31" fmla="*/ 69 h 85"/>
                <a:gd name="T32" fmla="*/ 104 w 118"/>
                <a:gd name="T33" fmla="*/ 79 h 85"/>
                <a:gd name="T34" fmla="*/ 91 w 118"/>
                <a:gd name="T35" fmla="*/ 81 h 85"/>
                <a:gd name="T36" fmla="*/ 70 w 118"/>
                <a:gd name="T37" fmla="*/ 84 h 85"/>
                <a:gd name="T38" fmla="*/ 66 w 118"/>
                <a:gd name="T39" fmla="*/ 71 h 85"/>
                <a:gd name="T40" fmla="*/ 50 w 118"/>
                <a:gd name="T41" fmla="*/ 65 h 85"/>
                <a:gd name="T42" fmla="*/ 46 w 118"/>
                <a:gd name="T43" fmla="*/ 71 h 85"/>
                <a:gd name="T44" fmla="*/ 42 w 118"/>
                <a:gd name="T45" fmla="*/ 6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" h="85">
                  <a:moveTo>
                    <a:pt x="42" y="68"/>
                  </a:moveTo>
                  <a:lnTo>
                    <a:pt x="33" y="61"/>
                  </a:lnTo>
                  <a:lnTo>
                    <a:pt x="20" y="53"/>
                  </a:lnTo>
                  <a:lnTo>
                    <a:pt x="4" y="45"/>
                  </a:lnTo>
                  <a:lnTo>
                    <a:pt x="0" y="31"/>
                  </a:lnTo>
                  <a:lnTo>
                    <a:pt x="14" y="27"/>
                  </a:lnTo>
                  <a:lnTo>
                    <a:pt x="25" y="10"/>
                  </a:lnTo>
                  <a:lnTo>
                    <a:pt x="31" y="1"/>
                  </a:lnTo>
                  <a:lnTo>
                    <a:pt x="51" y="0"/>
                  </a:lnTo>
                  <a:lnTo>
                    <a:pt x="59" y="6"/>
                  </a:lnTo>
                  <a:lnTo>
                    <a:pt x="80" y="8"/>
                  </a:lnTo>
                  <a:lnTo>
                    <a:pt x="88" y="4"/>
                  </a:lnTo>
                  <a:lnTo>
                    <a:pt x="108" y="24"/>
                  </a:lnTo>
                  <a:lnTo>
                    <a:pt x="109" y="41"/>
                  </a:lnTo>
                  <a:lnTo>
                    <a:pt x="117" y="59"/>
                  </a:lnTo>
                  <a:lnTo>
                    <a:pt x="115" y="69"/>
                  </a:lnTo>
                  <a:lnTo>
                    <a:pt x="104" y="79"/>
                  </a:lnTo>
                  <a:lnTo>
                    <a:pt x="91" y="81"/>
                  </a:lnTo>
                  <a:lnTo>
                    <a:pt x="70" y="84"/>
                  </a:lnTo>
                  <a:lnTo>
                    <a:pt x="66" y="71"/>
                  </a:lnTo>
                  <a:lnTo>
                    <a:pt x="50" y="65"/>
                  </a:lnTo>
                  <a:lnTo>
                    <a:pt x="46" y="71"/>
                  </a:lnTo>
                  <a:lnTo>
                    <a:pt x="42" y="68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3" name="Freeform 263">
              <a:extLst>
                <a:ext uri="{FF2B5EF4-FFF2-40B4-BE49-F238E27FC236}">
                  <a16:creationId xmlns:a16="http://schemas.microsoft.com/office/drawing/2014/main" id="{B41B8C3A-A466-47E8-8031-1D3B3935F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311" y="3110244"/>
              <a:ext cx="351893" cy="155783"/>
            </a:xfrm>
            <a:custGeom>
              <a:avLst/>
              <a:gdLst>
                <a:gd name="T0" fmla="*/ 134 w 265"/>
                <a:gd name="T1" fmla="*/ 111 h 118"/>
                <a:gd name="T2" fmla="*/ 146 w 265"/>
                <a:gd name="T3" fmla="*/ 108 h 118"/>
                <a:gd name="T4" fmla="*/ 168 w 265"/>
                <a:gd name="T5" fmla="*/ 106 h 118"/>
                <a:gd name="T6" fmla="*/ 184 w 265"/>
                <a:gd name="T7" fmla="*/ 106 h 118"/>
                <a:gd name="T8" fmla="*/ 204 w 265"/>
                <a:gd name="T9" fmla="*/ 102 h 118"/>
                <a:gd name="T10" fmla="*/ 209 w 265"/>
                <a:gd name="T11" fmla="*/ 117 h 118"/>
                <a:gd name="T12" fmla="*/ 218 w 265"/>
                <a:gd name="T13" fmla="*/ 108 h 118"/>
                <a:gd name="T14" fmla="*/ 227 w 265"/>
                <a:gd name="T15" fmla="*/ 99 h 118"/>
                <a:gd name="T16" fmla="*/ 241 w 265"/>
                <a:gd name="T17" fmla="*/ 96 h 118"/>
                <a:gd name="T18" fmla="*/ 247 w 265"/>
                <a:gd name="T19" fmla="*/ 106 h 118"/>
                <a:gd name="T20" fmla="*/ 264 w 265"/>
                <a:gd name="T21" fmla="*/ 107 h 118"/>
                <a:gd name="T22" fmla="*/ 261 w 265"/>
                <a:gd name="T23" fmla="*/ 88 h 118"/>
                <a:gd name="T24" fmla="*/ 253 w 265"/>
                <a:gd name="T25" fmla="*/ 69 h 118"/>
                <a:gd name="T26" fmla="*/ 247 w 265"/>
                <a:gd name="T27" fmla="*/ 50 h 118"/>
                <a:gd name="T28" fmla="*/ 252 w 265"/>
                <a:gd name="T29" fmla="*/ 44 h 118"/>
                <a:gd name="T30" fmla="*/ 241 w 265"/>
                <a:gd name="T31" fmla="*/ 32 h 118"/>
                <a:gd name="T32" fmla="*/ 228 w 265"/>
                <a:gd name="T33" fmla="*/ 12 h 118"/>
                <a:gd name="T34" fmla="*/ 210 w 265"/>
                <a:gd name="T35" fmla="*/ 14 h 118"/>
                <a:gd name="T36" fmla="*/ 202 w 265"/>
                <a:gd name="T37" fmla="*/ 23 h 118"/>
                <a:gd name="T38" fmla="*/ 173 w 265"/>
                <a:gd name="T39" fmla="*/ 25 h 118"/>
                <a:gd name="T40" fmla="*/ 161 w 265"/>
                <a:gd name="T41" fmla="*/ 26 h 118"/>
                <a:gd name="T42" fmla="*/ 146 w 265"/>
                <a:gd name="T43" fmla="*/ 19 h 118"/>
                <a:gd name="T44" fmla="*/ 135 w 265"/>
                <a:gd name="T45" fmla="*/ 19 h 118"/>
                <a:gd name="T46" fmla="*/ 125 w 265"/>
                <a:gd name="T47" fmla="*/ 7 h 118"/>
                <a:gd name="T48" fmla="*/ 112 w 265"/>
                <a:gd name="T49" fmla="*/ 0 h 118"/>
                <a:gd name="T50" fmla="*/ 98 w 265"/>
                <a:gd name="T51" fmla="*/ 7 h 118"/>
                <a:gd name="T52" fmla="*/ 78 w 265"/>
                <a:gd name="T53" fmla="*/ 9 h 118"/>
                <a:gd name="T54" fmla="*/ 64 w 265"/>
                <a:gd name="T55" fmla="*/ 14 h 118"/>
                <a:gd name="T56" fmla="*/ 45 w 265"/>
                <a:gd name="T57" fmla="*/ 15 h 118"/>
                <a:gd name="T58" fmla="*/ 34 w 265"/>
                <a:gd name="T59" fmla="*/ 15 h 118"/>
                <a:gd name="T60" fmla="*/ 19 w 265"/>
                <a:gd name="T61" fmla="*/ 21 h 118"/>
                <a:gd name="T62" fmla="*/ 29 w 265"/>
                <a:gd name="T63" fmla="*/ 26 h 118"/>
                <a:gd name="T64" fmla="*/ 18 w 265"/>
                <a:gd name="T65" fmla="*/ 32 h 118"/>
                <a:gd name="T66" fmla="*/ 14 w 265"/>
                <a:gd name="T67" fmla="*/ 39 h 118"/>
                <a:gd name="T68" fmla="*/ 5 w 265"/>
                <a:gd name="T69" fmla="*/ 48 h 118"/>
                <a:gd name="T70" fmla="*/ 3 w 265"/>
                <a:gd name="T71" fmla="*/ 56 h 118"/>
                <a:gd name="T72" fmla="*/ 0 w 265"/>
                <a:gd name="T73" fmla="*/ 63 h 118"/>
                <a:gd name="T74" fmla="*/ 7 w 265"/>
                <a:gd name="T75" fmla="*/ 65 h 118"/>
                <a:gd name="T76" fmla="*/ 6 w 265"/>
                <a:gd name="T77" fmla="*/ 74 h 118"/>
                <a:gd name="T78" fmla="*/ 11 w 265"/>
                <a:gd name="T79" fmla="*/ 78 h 118"/>
                <a:gd name="T80" fmla="*/ 11 w 265"/>
                <a:gd name="T81" fmla="*/ 88 h 118"/>
                <a:gd name="T82" fmla="*/ 16 w 265"/>
                <a:gd name="T83" fmla="*/ 95 h 118"/>
                <a:gd name="T84" fmla="*/ 22 w 265"/>
                <a:gd name="T85" fmla="*/ 94 h 118"/>
                <a:gd name="T86" fmla="*/ 24 w 265"/>
                <a:gd name="T87" fmla="*/ 101 h 118"/>
                <a:gd name="T88" fmla="*/ 36 w 265"/>
                <a:gd name="T89" fmla="*/ 105 h 118"/>
                <a:gd name="T90" fmla="*/ 44 w 265"/>
                <a:gd name="T91" fmla="*/ 114 h 118"/>
                <a:gd name="T92" fmla="*/ 54 w 265"/>
                <a:gd name="T93" fmla="*/ 111 h 118"/>
                <a:gd name="T94" fmla="*/ 60 w 265"/>
                <a:gd name="T95" fmla="*/ 107 h 118"/>
                <a:gd name="T96" fmla="*/ 68 w 265"/>
                <a:gd name="T97" fmla="*/ 100 h 118"/>
                <a:gd name="T98" fmla="*/ 84 w 265"/>
                <a:gd name="T99" fmla="*/ 111 h 118"/>
                <a:gd name="T100" fmla="*/ 102 w 265"/>
                <a:gd name="T101" fmla="*/ 113 h 118"/>
                <a:gd name="T102" fmla="*/ 121 w 265"/>
                <a:gd name="T103" fmla="*/ 110 h 118"/>
                <a:gd name="T104" fmla="*/ 129 w 265"/>
                <a:gd name="T105" fmla="*/ 110 h 118"/>
                <a:gd name="T106" fmla="*/ 134 w 265"/>
                <a:gd name="T107" fmla="*/ 11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5" h="118">
                  <a:moveTo>
                    <a:pt x="134" y="111"/>
                  </a:moveTo>
                  <a:lnTo>
                    <a:pt x="146" y="108"/>
                  </a:lnTo>
                  <a:lnTo>
                    <a:pt x="168" y="106"/>
                  </a:lnTo>
                  <a:lnTo>
                    <a:pt x="184" y="106"/>
                  </a:lnTo>
                  <a:lnTo>
                    <a:pt x="204" y="102"/>
                  </a:lnTo>
                  <a:lnTo>
                    <a:pt x="209" y="117"/>
                  </a:lnTo>
                  <a:lnTo>
                    <a:pt x="218" y="108"/>
                  </a:lnTo>
                  <a:lnTo>
                    <a:pt x="227" y="99"/>
                  </a:lnTo>
                  <a:lnTo>
                    <a:pt x="241" y="96"/>
                  </a:lnTo>
                  <a:lnTo>
                    <a:pt x="247" y="106"/>
                  </a:lnTo>
                  <a:lnTo>
                    <a:pt x="264" y="107"/>
                  </a:lnTo>
                  <a:lnTo>
                    <a:pt x="261" y="88"/>
                  </a:lnTo>
                  <a:lnTo>
                    <a:pt x="253" y="69"/>
                  </a:lnTo>
                  <a:lnTo>
                    <a:pt x="247" y="50"/>
                  </a:lnTo>
                  <a:lnTo>
                    <a:pt x="252" y="44"/>
                  </a:lnTo>
                  <a:lnTo>
                    <a:pt x="241" y="32"/>
                  </a:lnTo>
                  <a:lnTo>
                    <a:pt x="228" y="12"/>
                  </a:lnTo>
                  <a:lnTo>
                    <a:pt x="210" y="14"/>
                  </a:lnTo>
                  <a:lnTo>
                    <a:pt x="202" y="23"/>
                  </a:lnTo>
                  <a:lnTo>
                    <a:pt x="173" y="25"/>
                  </a:lnTo>
                  <a:lnTo>
                    <a:pt x="161" y="26"/>
                  </a:lnTo>
                  <a:lnTo>
                    <a:pt x="146" y="19"/>
                  </a:lnTo>
                  <a:lnTo>
                    <a:pt x="135" y="19"/>
                  </a:lnTo>
                  <a:lnTo>
                    <a:pt x="125" y="7"/>
                  </a:lnTo>
                  <a:lnTo>
                    <a:pt x="112" y="0"/>
                  </a:lnTo>
                  <a:lnTo>
                    <a:pt x="98" y="7"/>
                  </a:lnTo>
                  <a:lnTo>
                    <a:pt x="78" y="9"/>
                  </a:lnTo>
                  <a:lnTo>
                    <a:pt x="64" y="14"/>
                  </a:lnTo>
                  <a:lnTo>
                    <a:pt x="45" y="15"/>
                  </a:lnTo>
                  <a:lnTo>
                    <a:pt x="34" y="15"/>
                  </a:lnTo>
                  <a:lnTo>
                    <a:pt x="19" y="21"/>
                  </a:lnTo>
                  <a:lnTo>
                    <a:pt x="29" y="26"/>
                  </a:lnTo>
                  <a:lnTo>
                    <a:pt x="18" y="32"/>
                  </a:lnTo>
                  <a:lnTo>
                    <a:pt x="14" y="39"/>
                  </a:lnTo>
                  <a:lnTo>
                    <a:pt x="5" y="48"/>
                  </a:lnTo>
                  <a:lnTo>
                    <a:pt x="3" y="56"/>
                  </a:lnTo>
                  <a:lnTo>
                    <a:pt x="0" y="63"/>
                  </a:lnTo>
                  <a:lnTo>
                    <a:pt x="7" y="65"/>
                  </a:lnTo>
                  <a:lnTo>
                    <a:pt x="6" y="74"/>
                  </a:lnTo>
                  <a:lnTo>
                    <a:pt x="11" y="78"/>
                  </a:lnTo>
                  <a:lnTo>
                    <a:pt x="11" y="88"/>
                  </a:lnTo>
                  <a:lnTo>
                    <a:pt x="16" y="95"/>
                  </a:lnTo>
                  <a:lnTo>
                    <a:pt x="22" y="94"/>
                  </a:lnTo>
                  <a:lnTo>
                    <a:pt x="24" y="101"/>
                  </a:lnTo>
                  <a:lnTo>
                    <a:pt x="36" y="105"/>
                  </a:lnTo>
                  <a:lnTo>
                    <a:pt x="44" y="114"/>
                  </a:lnTo>
                  <a:lnTo>
                    <a:pt x="54" y="111"/>
                  </a:lnTo>
                  <a:lnTo>
                    <a:pt x="60" y="107"/>
                  </a:lnTo>
                  <a:lnTo>
                    <a:pt x="68" y="100"/>
                  </a:lnTo>
                  <a:lnTo>
                    <a:pt x="84" y="111"/>
                  </a:lnTo>
                  <a:lnTo>
                    <a:pt x="102" y="113"/>
                  </a:lnTo>
                  <a:lnTo>
                    <a:pt x="121" y="110"/>
                  </a:lnTo>
                  <a:lnTo>
                    <a:pt x="129" y="110"/>
                  </a:lnTo>
                  <a:lnTo>
                    <a:pt x="134" y="111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4" name="Freeform 264">
              <a:extLst>
                <a:ext uri="{FF2B5EF4-FFF2-40B4-BE49-F238E27FC236}">
                  <a16:creationId xmlns:a16="http://schemas.microsoft.com/office/drawing/2014/main" id="{FE949EB2-793C-4EDB-A8B0-2D49A6BEB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846" y="3000839"/>
              <a:ext cx="183079" cy="145080"/>
            </a:xfrm>
            <a:custGeom>
              <a:avLst/>
              <a:gdLst>
                <a:gd name="T0" fmla="*/ 12 w 137"/>
                <a:gd name="T1" fmla="*/ 18 h 109"/>
                <a:gd name="T2" fmla="*/ 3 w 137"/>
                <a:gd name="T3" fmla="*/ 12 h 109"/>
                <a:gd name="T4" fmla="*/ 0 w 137"/>
                <a:gd name="T5" fmla="*/ 0 h 109"/>
                <a:gd name="T6" fmla="*/ 24 w 137"/>
                <a:gd name="T7" fmla="*/ 6 h 109"/>
                <a:gd name="T8" fmla="*/ 37 w 137"/>
                <a:gd name="T9" fmla="*/ 0 h 109"/>
                <a:gd name="T10" fmla="*/ 43 w 137"/>
                <a:gd name="T11" fmla="*/ 2 h 109"/>
                <a:gd name="T12" fmla="*/ 58 w 137"/>
                <a:gd name="T13" fmla="*/ 10 h 109"/>
                <a:gd name="T14" fmla="*/ 75 w 137"/>
                <a:gd name="T15" fmla="*/ 14 h 109"/>
                <a:gd name="T16" fmla="*/ 84 w 137"/>
                <a:gd name="T17" fmla="*/ 6 h 109"/>
                <a:gd name="T18" fmla="*/ 95 w 137"/>
                <a:gd name="T19" fmla="*/ 7 h 109"/>
                <a:gd name="T20" fmla="*/ 99 w 137"/>
                <a:gd name="T21" fmla="*/ 20 h 109"/>
                <a:gd name="T22" fmla="*/ 114 w 137"/>
                <a:gd name="T23" fmla="*/ 29 h 109"/>
                <a:gd name="T24" fmla="*/ 128 w 137"/>
                <a:gd name="T25" fmla="*/ 36 h 109"/>
                <a:gd name="T26" fmla="*/ 136 w 137"/>
                <a:gd name="T27" fmla="*/ 43 h 109"/>
                <a:gd name="T28" fmla="*/ 123 w 137"/>
                <a:gd name="T29" fmla="*/ 53 h 109"/>
                <a:gd name="T30" fmla="*/ 124 w 137"/>
                <a:gd name="T31" fmla="*/ 62 h 109"/>
                <a:gd name="T32" fmla="*/ 132 w 137"/>
                <a:gd name="T33" fmla="*/ 76 h 109"/>
                <a:gd name="T34" fmla="*/ 134 w 137"/>
                <a:gd name="T35" fmla="*/ 97 h 109"/>
                <a:gd name="T36" fmla="*/ 120 w 137"/>
                <a:gd name="T37" fmla="*/ 108 h 109"/>
                <a:gd name="T38" fmla="*/ 109 w 137"/>
                <a:gd name="T39" fmla="*/ 105 h 109"/>
                <a:gd name="T40" fmla="*/ 106 w 137"/>
                <a:gd name="T41" fmla="*/ 90 h 109"/>
                <a:gd name="T42" fmla="*/ 98 w 137"/>
                <a:gd name="T43" fmla="*/ 77 h 109"/>
                <a:gd name="T44" fmla="*/ 90 w 137"/>
                <a:gd name="T45" fmla="*/ 80 h 109"/>
                <a:gd name="T46" fmla="*/ 92 w 137"/>
                <a:gd name="T47" fmla="*/ 91 h 109"/>
                <a:gd name="T48" fmla="*/ 79 w 137"/>
                <a:gd name="T49" fmla="*/ 88 h 109"/>
                <a:gd name="T50" fmla="*/ 68 w 137"/>
                <a:gd name="T51" fmla="*/ 80 h 109"/>
                <a:gd name="T52" fmla="*/ 58 w 137"/>
                <a:gd name="T53" fmla="*/ 68 h 109"/>
                <a:gd name="T54" fmla="*/ 49 w 137"/>
                <a:gd name="T55" fmla="*/ 62 h 109"/>
                <a:gd name="T56" fmla="*/ 34 w 137"/>
                <a:gd name="T57" fmla="*/ 56 h 109"/>
                <a:gd name="T58" fmla="*/ 34 w 137"/>
                <a:gd name="T59" fmla="*/ 46 h 109"/>
                <a:gd name="T60" fmla="*/ 21 w 137"/>
                <a:gd name="T61" fmla="*/ 38 h 109"/>
                <a:gd name="T62" fmla="*/ 17 w 137"/>
                <a:gd name="T63" fmla="*/ 21 h 109"/>
                <a:gd name="T64" fmla="*/ 12 w 137"/>
                <a:gd name="T65" fmla="*/ 1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09">
                  <a:moveTo>
                    <a:pt x="12" y="18"/>
                  </a:moveTo>
                  <a:lnTo>
                    <a:pt x="3" y="12"/>
                  </a:lnTo>
                  <a:lnTo>
                    <a:pt x="0" y="0"/>
                  </a:lnTo>
                  <a:lnTo>
                    <a:pt x="24" y="6"/>
                  </a:lnTo>
                  <a:lnTo>
                    <a:pt x="37" y="0"/>
                  </a:lnTo>
                  <a:lnTo>
                    <a:pt x="43" y="2"/>
                  </a:lnTo>
                  <a:lnTo>
                    <a:pt x="58" y="10"/>
                  </a:lnTo>
                  <a:lnTo>
                    <a:pt x="75" y="14"/>
                  </a:lnTo>
                  <a:lnTo>
                    <a:pt x="84" y="6"/>
                  </a:lnTo>
                  <a:lnTo>
                    <a:pt x="95" y="7"/>
                  </a:lnTo>
                  <a:lnTo>
                    <a:pt x="99" y="20"/>
                  </a:lnTo>
                  <a:lnTo>
                    <a:pt x="114" y="29"/>
                  </a:lnTo>
                  <a:lnTo>
                    <a:pt x="128" y="36"/>
                  </a:lnTo>
                  <a:lnTo>
                    <a:pt x="136" y="43"/>
                  </a:lnTo>
                  <a:lnTo>
                    <a:pt x="123" y="53"/>
                  </a:lnTo>
                  <a:lnTo>
                    <a:pt x="124" y="62"/>
                  </a:lnTo>
                  <a:lnTo>
                    <a:pt x="132" y="76"/>
                  </a:lnTo>
                  <a:lnTo>
                    <a:pt x="134" y="97"/>
                  </a:lnTo>
                  <a:lnTo>
                    <a:pt x="120" y="108"/>
                  </a:lnTo>
                  <a:lnTo>
                    <a:pt x="109" y="105"/>
                  </a:lnTo>
                  <a:lnTo>
                    <a:pt x="106" y="90"/>
                  </a:lnTo>
                  <a:lnTo>
                    <a:pt x="98" y="77"/>
                  </a:lnTo>
                  <a:lnTo>
                    <a:pt x="90" y="80"/>
                  </a:lnTo>
                  <a:lnTo>
                    <a:pt x="92" y="91"/>
                  </a:lnTo>
                  <a:lnTo>
                    <a:pt x="79" y="88"/>
                  </a:lnTo>
                  <a:lnTo>
                    <a:pt x="68" y="80"/>
                  </a:lnTo>
                  <a:lnTo>
                    <a:pt x="58" y="68"/>
                  </a:lnTo>
                  <a:lnTo>
                    <a:pt x="49" y="62"/>
                  </a:lnTo>
                  <a:lnTo>
                    <a:pt x="34" y="56"/>
                  </a:lnTo>
                  <a:lnTo>
                    <a:pt x="34" y="46"/>
                  </a:lnTo>
                  <a:lnTo>
                    <a:pt x="21" y="38"/>
                  </a:lnTo>
                  <a:lnTo>
                    <a:pt x="17" y="21"/>
                  </a:lnTo>
                  <a:lnTo>
                    <a:pt x="12" y="18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5" name="Freeform 265">
              <a:extLst>
                <a:ext uri="{FF2B5EF4-FFF2-40B4-BE49-F238E27FC236}">
                  <a16:creationId xmlns:a16="http://schemas.microsoft.com/office/drawing/2014/main" id="{8BC22675-AC55-4A0C-85C5-5CA4D508E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282" y="2827218"/>
              <a:ext cx="307906" cy="222377"/>
            </a:xfrm>
            <a:custGeom>
              <a:avLst/>
              <a:gdLst>
                <a:gd name="T0" fmla="*/ 65 w 259"/>
                <a:gd name="T1" fmla="*/ 123 h 187"/>
                <a:gd name="T2" fmla="*/ 86 w 259"/>
                <a:gd name="T3" fmla="*/ 121 h 187"/>
                <a:gd name="T4" fmla="*/ 99 w 259"/>
                <a:gd name="T5" fmla="*/ 130 h 187"/>
                <a:gd name="T6" fmla="*/ 119 w 259"/>
                <a:gd name="T7" fmla="*/ 160 h 187"/>
                <a:gd name="T8" fmla="*/ 116 w 259"/>
                <a:gd name="T9" fmla="*/ 172 h 187"/>
                <a:gd name="T10" fmla="*/ 110 w 259"/>
                <a:gd name="T11" fmla="*/ 187 h 187"/>
                <a:gd name="T12" fmla="*/ 123 w 259"/>
                <a:gd name="T13" fmla="*/ 173 h 187"/>
                <a:gd name="T14" fmla="*/ 132 w 259"/>
                <a:gd name="T15" fmla="*/ 138 h 187"/>
                <a:gd name="T16" fmla="*/ 149 w 259"/>
                <a:gd name="T17" fmla="*/ 134 h 187"/>
                <a:gd name="T18" fmla="*/ 154 w 259"/>
                <a:gd name="T19" fmla="*/ 157 h 187"/>
                <a:gd name="T20" fmla="*/ 175 w 259"/>
                <a:gd name="T21" fmla="*/ 154 h 187"/>
                <a:gd name="T22" fmla="*/ 169 w 259"/>
                <a:gd name="T23" fmla="*/ 174 h 187"/>
                <a:gd name="T24" fmla="*/ 184 w 259"/>
                <a:gd name="T25" fmla="*/ 183 h 187"/>
                <a:gd name="T26" fmla="*/ 211 w 259"/>
                <a:gd name="T27" fmla="*/ 178 h 187"/>
                <a:gd name="T28" fmla="*/ 187 w 259"/>
                <a:gd name="T29" fmla="*/ 156 h 187"/>
                <a:gd name="T30" fmla="*/ 197 w 259"/>
                <a:gd name="T31" fmla="*/ 152 h 187"/>
                <a:gd name="T32" fmla="*/ 205 w 259"/>
                <a:gd name="T33" fmla="*/ 140 h 187"/>
                <a:gd name="T34" fmla="*/ 218 w 259"/>
                <a:gd name="T35" fmla="*/ 142 h 187"/>
                <a:gd name="T36" fmla="*/ 250 w 259"/>
                <a:gd name="T37" fmla="*/ 128 h 187"/>
                <a:gd name="T38" fmla="*/ 259 w 259"/>
                <a:gd name="T39" fmla="*/ 78 h 187"/>
                <a:gd name="T40" fmla="*/ 195 w 259"/>
                <a:gd name="T41" fmla="*/ 25 h 187"/>
                <a:gd name="T42" fmla="*/ 186 w 259"/>
                <a:gd name="T43" fmla="*/ 0 h 187"/>
                <a:gd name="T44" fmla="*/ 143 w 259"/>
                <a:gd name="T45" fmla="*/ 3 h 187"/>
                <a:gd name="T46" fmla="*/ 132 w 259"/>
                <a:gd name="T47" fmla="*/ 21 h 187"/>
                <a:gd name="T48" fmla="*/ 17 w 259"/>
                <a:gd name="T49" fmla="*/ 34 h 187"/>
                <a:gd name="T50" fmla="*/ 18 w 259"/>
                <a:gd name="T51" fmla="*/ 63 h 187"/>
                <a:gd name="T52" fmla="*/ 6 w 259"/>
                <a:gd name="T53" fmla="*/ 73 h 187"/>
                <a:gd name="T54" fmla="*/ 0 w 259"/>
                <a:gd name="T55" fmla="*/ 120 h 187"/>
                <a:gd name="T56" fmla="*/ 23 w 259"/>
                <a:gd name="T57" fmla="*/ 119 h 187"/>
                <a:gd name="T58" fmla="*/ 32 w 259"/>
                <a:gd name="T59" fmla="*/ 125 h 187"/>
                <a:gd name="T60" fmla="*/ 55 w 259"/>
                <a:gd name="T61" fmla="*/ 126 h 187"/>
                <a:gd name="T62" fmla="*/ 65 w 259"/>
                <a:gd name="T63" fmla="*/ 12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9" h="187">
                  <a:moveTo>
                    <a:pt x="65" y="123"/>
                  </a:moveTo>
                  <a:lnTo>
                    <a:pt x="86" y="121"/>
                  </a:lnTo>
                  <a:lnTo>
                    <a:pt x="99" y="130"/>
                  </a:lnTo>
                  <a:lnTo>
                    <a:pt x="119" y="160"/>
                  </a:lnTo>
                  <a:lnTo>
                    <a:pt x="116" y="172"/>
                  </a:lnTo>
                  <a:lnTo>
                    <a:pt x="110" y="187"/>
                  </a:lnTo>
                  <a:lnTo>
                    <a:pt x="123" y="173"/>
                  </a:lnTo>
                  <a:lnTo>
                    <a:pt x="132" y="138"/>
                  </a:lnTo>
                  <a:lnTo>
                    <a:pt x="149" y="134"/>
                  </a:lnTo>
                  <a:lnTo>
                    <a:pt x="154" y="157"/>
                  </a:lnTo>
                  <a:lnTo>
                    <a:pt x="175" y="154"/>
                  </a:lnTo>
                  <a:lnTo>
                    <a:pt x="169" y="174"/>
                  </a:lnTo>
                  <a:lnTo>
                    <a:pt x="184" y="183"/>
                  </a:lnTo>
                  <a:lnTo>
                    <a:pt x="211" y="178"/>
                  </a:lnTo>
                  <a:lnTo>
                    <a:pt x="187" y="156"/>
                  </a:lnTo>
                  <a:lnTo>
                    <a:pt x="197" y="152"/>
                  </a:lnTo>
                  <a:lnTo>
                    <a:pt x="205" y="140"/>
                  </a:lnTo>
                  <a:lnTo>
                    <a:pt x="218" y="142"/>
                  </a:lnTo>
                  <a:lnTo>
                    <a:pt x="250" y="128"/>
                  </a:lnTo>
                  <a:lnTo>
                    <a:pt x="259" y="78"/>
                  </a:lnTo>
                  <a:lnTo>
                    <a:pt x="195" y="25"/>
                  </a:lnTo>
                  <a:lnTo>
                    <a:pt x="186" y="0"/>
                  </a:lnTo>
                  <a:lnTo>
                    <a:pt x="143" y="3"/>
                  </a:lnTo>
                  <a:lnTo>
                    <a:pt x="132" y="21"/>
                  </a:lnTo>
                  <a:lnTo>
                    <a:pt x="17" y="34"/>
                  </a:lnTo>
                  <a:lnTo>
                    <a:pt x="18" y="63"/>
                  </a:lnTo>
                  <a:lnTo>
                    <a:pt x="6" y="73"/>
                  </a:lnTo>
                  <a:lnTo>
                    <a:pt x="0" y="120"/>
                  </a:lnTo>
                  <a:lnTo>
                    <a:pt x="23" y="119"/>
                  </a:lnTo>
                  <a:lnTo>
                    <a:pt x="32" y="125"/>
                  </a:lnTo>
                  <a:lnTo>
                    <a:pt x="55" y="126"/>
                  </a:lnTo>
                  <a:lnTo>
                    <a:pt x="65" y="12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6" name="Freeform 266">
              <a:extLst>
                <a:ext uri="{FF2B5EF4-FFF2-40B4-BE49-F238E27FC236}">
                  <a16:creationId xmlns:a16="http://schemas.microsoft.com/office/drawing/2014/main" id="{9B470844-0FCF-404B-9278-F4325507D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415" y="2704732"/>
              <a:ext cx="179513" cy="164107"/>
            </a:xfrm>
            <a:custGeom>
              <a:avLst/>
              <a:gdLst>
                <a:gd name="T0" fmla="*/ 11 w 136"/>
                <a:gd name="T1" fmla="*/ 121 h 122"/>
                <a:gd name="T2" fmla="*/ 112 w 136"/>
                <a:gd name="T3" fmla="*/ 110 h 122"/>
                <a:gd name="T4" fmla="*/ 122 w 136"/>
                <a:gd name="T5" fmla="*/ 94 h 122"/>
                <a:gd name="T6" fmla="*/ 129 w 136"/>
                <a:gd name="T7" fmla="*/ 74 h 122"/>
                <a:gd name="T8" fmla="*/ 135 w 136"/>
                <a:gd name="T9" fmla="*/ 67 h 122"/>
                <a:gd name="T10" fmla="*/ 132 w 136"/>
                <a:gd name="T11" fmla="*/ 15 h 122"/>
                <a:gd name="T12" fmla="*/ 93 w 136"/>
                <a:gd name="T13" fmla="*/ 0 h 122"/>
                <a:gd name="T14" fmla="*/ 82 w 136"/>
                <a:gd name="T15" fmla="*/ 8 h 122"/>
                <a:gd name="T16" fmla="*/ 68 w 136"/>
                <a:gd name="T17" fmla="*/ 3 h 122"/>
                <a:gd name="T18" fmla="*/ 62 w 136"/>
                <a:gd name="T19" fmla="*/ 22 h 122"/>
                <a:gd name="T20" fmla="*/ 58 w 136"/>
                <a:gd name="T21" fmla="*/ 19 h 122"/>
                <a:gd name="T22" fmla="*/ 49 w 136"/>
                <a:gd name="T23" fmla="*/ 38 h 122"/>
                <a:gd name="T24" fmla="*/ 56 w 136"/>
                <a:gd name="T25" fmla="*/ 49 h 122"/>
                <a:gd name="T26" fmla="*/ 36 w 136"/>
                <a:gd name="T27" fmla="*/ 56 h 122"/>
                <a:gd name="T28" fmla="*/ 33 w 136"/>
                <a:gd name="T29" fmla="*/ 68 h 122"/>
                <a:gd name="T30" fmla="*/ 15 w 136"/>
                <a:gd name="T31" fmla="*/ 66 h 122"/>
                <a:gd name="T32" fmla="*/ 0 w 136"/>
                <a:gd name="T33" fmla="*/ 72 h 122"/>
                <a:gd name="T34" fmla="*/ 1 w 136"/>
                <a:gd name="T35" fmla="*/ 85 h 122"/>
                <a:gd name="T36" fmla="*/ 1 w 136"/>
                <a:gd name="T37" fmla="*/ 105 h 122"/>
                <a:gd name="T38" fmla="*/ 10 w 136"/>
                <a:gd name="T39" fmla="*/ 105 h 122"/>
                <a:gd name="T40" fmla="*/ 11 w 136"/>
                <a:gd name="T41" fmla="*/ 12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6" h="122">
                  <a:moveTo>
                    <a:pt x="11" y="121"/>
                  </a:moveTo>
                  <a:lnTo>
                    <a:pt x="112" y="110"/>
                  </a:lnTo>
                  <a:lnTo>
                    <a:pt x="122" y="94"/>
                  </a:lnTo>
                  <a:lnTo>
                    <a:pt x="129" y="74"/>
                  </a:lnTo>
                  <a:lnTo>
                    <a:pt x="135" y="67"/>
                  </a:lnTo>
                  <a:lnTo>
                    <a:pt x="132" y="15"/>
                  </a:lnTo>
                  <a:lnTo>
                    <a:pt x="93" y="0"/>
                  </a:lnTo>
                  <a:lnTo>
                    <a:pt x="82" y="8"/>
                  </a:lnTo>
                  <a:lnTo>
                    <a:pt x="68" y="3"/>
                  </a:lnTo>
                  <a:lnTo>
                    <a:pt x="62" y="22"/>
                  </a:lnTo>
                  <a:lnTo>
                    <a:pt x="58" y="19"/>
                  </a:lnTo>
                  <a:lnTo>
                    <a:pt x="49" y="38"/>
                  </a:lnTo>
                  <a:lnTo>
                    <a:pt x="56" y="49"/>
                  </a:lnTo>
                  <a:lnTo>
                    <a:pt x="36" y="56"/>
                  </a:lnTo>
                  <a:lnTo>
                    <a:pt x="33" y="68"/>
                  </a:lnTo>
                  <a:lnTo>
                    <a:pt x="15" y="66"/>
                  </a:lnTo>
                  <a:lnTo>
                    <a:pt x="0" y="72"/>
                  </a:lnTo>
                  <a:lnTo>
                    <a:pt x="1" y="85"/>
                  </a:lnTo>
                  <a:lnTo>
                    <a:pt x="1" y="105"/>
                  </a:lnTo>
                  <a:lnTo>
                    <a:pt x="10" y="105"/>
                  </a:lnTo>
                  <a:lnTo>
                    <a:pt x="11" y="121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7" name="Freeform 267">
              <a:extLst>
                <a:ext uri="{FF2B5EF4-FFF2-40B4-BE49-F238E27FC236}">
                  <a16:creationId xmlns:a16="http://schemas.microsoft.com/office/drawing/2014/main" id="{A0B68A0B-8FD7-4A9B-AAFE-FEC4DB435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569" y="3237486"/>
              <a:ext cx="46364" cy="17838"/>
            </a:xfrm>
            <a:custGeom>
              <a:avLst/>
              <a:gdLst>
                <a:gd name="T0" fmla="*/ 17 w 36"/>
                <a:gd name="T1" fmla="*/ 13 h 14"/>
                <a:gd name="T2" fmla="*/ 15 w 36"/>
                <a:gd name="T3" fmla="*/ 13 h 14"/>
                <a:gd name="T4" fmla="*/ 13 w 36"/>
                <a:gd name="T5" fmla="*/ 13 h 14"/>
                <a:gd name="T6" fmla="*/ 12 w 36"/>
                <a:gd name="T7" fmla="*/ 13 h 14"/>
                <a:gd name="T8" fmla="*/ 10 w 36"/>
                <a:gd name="T9" fmla="*/ 11 h 14"/>
                <a:gd name="T10" fmla="*/ 8 w 36"/>
                <a:gd name="T11" fmla="*/ 11 h 14"/>
                <a:gd name="T12" fmla="*/ 6 w 36"/>
                <a:gd name="T13" fmla="*/ 10 h 14"/>
                <a:gd name="T14" fmla="*/ 4 w 36"/>
                <a:gd name="T15" fmla="*/ 9 h 14"/>
                <a:gd name="T16" fmla="*/ 3 w 36"/>
                <a:gd name="T17" fmla="*/ 9 h 14"/>
                <a:gd name="T18" fmla="*/ 2 w 36"/>
                <a:gd name="T19" fmla="*/ 9 h 14"/>
                <a:gd name="T20" fmla="*/ 2 w 36"/>
                <a:gd name="T21" fmla="*/ 7 h 14"/>
                <a:gd name="T22" fmla="*/ 1 w 36"/>
                <a:gd name="T23" fmla="*/ 7 h 14"/>
                <a:gd name="T24" fmla="*/ 0 w 36"/>
                <a:gd name="T25" fmla="*/ 7 h 14"/>
                <a:gd name="T26" fmla="*/ 1 w 36"/>
                <a:gd name="T27" fmla="*/ 7 h 14"/>
                <a:gd name="T28" fmla="*/ 2 w 36"/>
                <a:gd name="T29" fmla="*/ 7 h 14"/>
                <a:gd name="T30" fmla="*/ 2 w 36"/>
                <a:gd name="T31" fmla="*/ 6 h 14"/>
                <a:gd name="T32" fmla="*/ 3 w 36"/>
                <a:gd name="T33" fmla="*/ 6 h 14"/>
                <a:gd name="T34" fmla="*/ 3 w 36"/>
                <a:gd name="T35" fmla="*/ 5 h 14"/>
                <a:gd name="T36" fmla="*/ 4 w 36"/>
                <a:gd name="T37" fmla="*/ 5 h 14"/>
                <a:gd name="T38" fmla="*/ 6 w 36"/>
                <a:gd name="T39" fmla="*/ 5 h 14"/>
                <a:gd name="T40" fmla="*/ 8 w 36"/>
                <a:gd name="T41" fmla="*/ 5 h 14"/>
                <a:gd name="T42" fmla="*/ 11 w 36"/>
                <a:gd name="T43" fmla="*/ 5 h 14"/>
                <a:gd name="T44" fmla="*/ 13 w 36"/>
                <a:gd name="T45" fmla="*/ 5 h 14"/>
                <a:gd name="T46" fmla="*/ 15 w 36"/>
                <a:gd name="T47" fmla="*/ 5 h 14"/>
                <a:gd name="T48" fmla="*/ 17 w 36"/>
                <a:gd name="T49" fmla="*/ 5 h 14"/>
                <a:gd name="T50" fmla="*/ 18 w 36"/>
                <a:gd name="T51" fmla="*/ 5 h 14"/>
                <a:gd name="T52" fmla="*/ 19 w 36"/>
                <a:gd name="T53" fmla="*/ 3 h 14"/>
                <a:gd name="T54" fmla="*/ 21 w 36"/>
                <a:gd name="T55" fmla="*/ 3 h 14"/>
                <a:gd name="T56" fmla="*/ 23 w 36"/>
                <a:gd name="T57" fmla="*/ 2 h 14"/>
                <a:gd name="T58" fmla="*/ 24 w 36"/>
                <a:gd name="T59" fmla="*/ 2 h 14"/>
                <a:gd name="T60" fmla="*/ 26 w 36"/>
                <a:gd name="T61" fmla="*/ 2 h 14"/>
                <a:gd name="T62" fmla="*/ 27 w 36"/>
                <a:gd name="T63" fmla="*/ 1 h 14"/>
                <a:gd name="T64" fmla="*/ 28 w 36"/>
                <a:gd name="T65" fmla="*/ 1 h 14"/>
                <a:gd name="T66" fmla="*/ 29 w 36"/>
                <a:gd name="T67" fmla="*/ 1 h 14"/>
                <a:gd name="T68" fmla="*/ 30 w 36"/>
                <a:gd name="T69" fmla="*/ 0 h 14"/>
                <a:gd name="T70" fmla="*/ 30 w 36"/>
                <a:gd name="T71" fmla="*/ 1 h 14"/>
                <a:gd name="T72" fmla="*/ 31 w 36"/>
                <a:gd name="T73" fmla="*/ 1 h 14"/>
                <a:gd name="T74" fmla="*/ 32 w 36"/>
                <a:gd name="T75" fmla="*/ 2 h 14"/>
                <a:gd name="T76" fmla="*/ 33 w 36"/>
                <a:gd name="T77" fmla="*/ 2 h 14"/>
                <a:gd name="T78" fmla="*/ 33 w 36"/>
                <a:gd name="T79" fmla="*/ 3 h 14"/>
                <a:gd name="T80" fmla="*/ 33 w 36"/>
                <a:gd name="T81" fmla="*/ 5 h 14"/>
                <a:gd name="T82" fmla="*/ 34 w 36"/>
                <a:gd name="T83" fmla="*/ 6 h 14"/>
                <a:gd name="T84" fmla="*/ 34 w 36"/>
                <a:gd name="T85" fmla="*/ 7 h 14"/>
                <a:gd name="T86" fmla="*/ 34 w 36"/>
                <a:gd name="T87" fmla="*/ 9 h 14"/>
                <a:gd name="T88" fmla="*/ 35 w 36"/>
                <a:gd name="T89" fmla="*/ 9 h 14"/>
                <a:gd name="T90" fmla="*/ 34 w 36"/>
                <a:gd name="T91" fmla="*/ 9 h 14"/>
                <a:gd name="T92" fmla="*/ 33 w 36"/>
                <a:gd name="T93" fmla="*/ 10 h 14"/>
                <a:gd name="T94" fmla="*/ 33 w 36"/>
                <a:gd name="T95" fmla="*/ 11 h 14"/>
                <a:gd name="T96" fmla="*/ 32 w 36"/>
                <a:gd name="T97" fmla="*/ 11 h 14"/>
                <a:gd name="T98" fmla="*/ 30 w 36"/>
                <a:gd name="T99" fmla="*/ 11 h 14"/>
                <a:gd name="T100" fmla="*/ 28 w 36"/>
                <a:gd name="T101" fmla="*/ 13 h 14"/>
                <a:gd name="T102" fmla="*/ 27 w 36"/>
                <a:gd name="T103" fmla="*/ 13 h 14"/>
                <a:gd name="T104" fmla="*/ 25 w 36"/>
                <a:gd name="T105" fmla="*/ 13 h 14"/>
                <a:gd name="T106" fmla="*/ 23 w 36"/>
                <a:gd name="T107" fmla="*/ 13 h 14"/>
                <a:gd name="T108" fmla="*/ 21 w 36"/>
                <a:gd name="T109" fmla="*/ 13 h 14"/>
                <a:gd name="T110" fmla="*/ 19 w 36"/>
                <a:gd name="T111" fmla="*/ 13 h 14"/>
                <a:gd name="T112" fmla="*/ 17 w 36"/>
                <a:gd name="T11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" h="14">
                  <a:moveTo>
                    <a:pt x="17" y="13"/>
                  </a:moveTo>
                  <a:lnTo>
                    <a:pt x="15" y="13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6" y="10"/>
                  </a:lnTo>
                  <a:lnTo>
                    <a:pt x="4" y="9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7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4" y="5"/>
                  </a:lnTo>
                  <a:lnTo>
                    <a:pt x="6" y="5"/>
                  </a:lnTo>
                  <a:lnTo>
                    <a:pt x="8" y="5"/>
                  </a:lnTo>
                  <a:lnTo>
                    <a:pt x="11" y="5"/>
                  </a:lnTo>
                  <a:lnTo>
                    <a:pt x="13" y="5"/>
                  </a:lnTo>
                  <a:lnTo>
                    <a:pt x="15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9" y="3"/>
                  </a:lnTo>
                  <a:lnTo>
                    <a:pt x="21" y="3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2" y="11"/>
                  </a:lnTo>
                  <a:lnTo>
                    <a:pt x="30" y="11"/>
                  </a:lnTo>
                  <a:lnTo>
                    <a:pt x="28" y="13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19" y="13"/>
                  </a:lnTo>
                  <a:lnTo>
                    <a:pt x="17" y="1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8" name="Freeform 268">
              <a:extLst>
                <a:ext uri="{FF2B5EF4-FFF2-40B4-BE49-F238E27FC236}">
                  <a16:creationId xmlns:a16="http://schemas.microsoft.com/office/drawing/2014/main" id="{F568E0C5-37F4-4986-BF11-346287EA7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351" y="2703543"/>
              <a:ext cx="136715" cy="115351"/>
            </a:xfrm>
            <a:custGeom>
              <a:avLst/>
              <a:gdLst>
                <a:gd name="T0" fmla="*/ 22 w 115"/>
                <a:gd name="T1" fmla="*/ 23 h 97"/>
                <a:gd name="T2" fmla="*/ 15 w 115"/>
                <a:gd name="T3" fmla="*/ 42 h 97"/>
                <a:gd name="T4" fmla="*/ 0 w 115"/>
                <a:gd name="T5" fmla="*/ 67 h 97"/>
                <a:gd name="T6" fmla="*/ 27 w 115"/>
                <a:gd name="T7" fmla="*/ 78 h 97"/>
                <a:gd name="T8" fmla="*/ 48 w 115"/>
                <a:gd name="T9" fmla="*/ 97 h 97"/>
                <a:gd name="T10" fmla="*/ 47 w 115"/>
                <a:gd name="T11" fmla="*/ 81 h 97"/>
                <a:gd name="T12" fmla="*/ 68 w 115"/>
                <a:gd name="T13" fmla="*/ 75 h 97"/>
                <a:gd name="T14" fmla="*/ 88 w 115"/>
                <a:gd name="T15" fmla="*/ 75 h 97"/>
                <a:gd name="T16" fmla="*/ 89 w 115"/>
                <a:gd name="T17" fmla="*/ 60 h 97"/>
                <a:gd name="T18" fmla="*/ 113 w 115"/>
                <a:gd name="T19" fmla="*/ 57 h 97"/>
                <a:gd name="T20" fmla="*/ 104 w 115"/>
                <a:gd name="T21" fmla="*/ 44 h 97"/>
                <a:gd name="T22" fmla="*/ 113 w 115"/>
                <a:gd name="T23" fmla="*/ 21 h 97"/>
                <a:gd name="T24" fmla="*/ 115 w 115"/>
                <a:gd name="T25" fmla="*/ 12 h 97"/>
                <a:gd name="T26" fmla="*/ 83 w 115"/>
                <a:gd name="T27" fmla="*/ 0 h 97"/>
                <a:gd name="T28" fmla="*/ 50 w 115"/>
                <a:gd name="T29" fmla="*/ 20 h 97"/>
                <a:gd name="T30" fmla="*/ 31 w 115"/>
                <a:gd name="T31" fmla="*/ 2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97">
                  <a:moveTo>
                    <a:pt x="22" y="23"/>
                  </a:moveTo>
                  <a:lnTo>
                    <a:pt x="15" y="42"/>
                  </a:lnTo>
                  <a:lnTo>
                    <a:pt x="0" y="67"/>
                  </a:lnTo>
                  <a:lnTo>
                    <a:pt x="27" y="78"/>
                  </a:lnTo>
                  <a:lnTo>
                    <a:pt x="48" y="97"/>
                  </a:lnTo>
                  <a:lnTo>
                    <a:pt x="47" y="81"/>
                  </a:lnTo>
                  <a:lnTo>
                    <a:pt x="68" y="75"/>
                  </a:lnTo>
                  <a:lnTo>
                    <a:pt x="88" y="75"/>
                  </a:lnTo>
                  <a:lnTo>
                    <a:pt x="89" y="60"/>
                  </a:lnTo>
                  <a:lnTo>
                    <a:pt x="113" y="57"/>
                  </a:lnTo>
                  <a:lnTo>
                    <a:pt x="104" y="44"/>
                  </a:lnTo>
                  <a:lnTo>
                    <a:pt x="113" y="21"/>
                  </a:lnTo>
                  <a:lnTo>
                    <a:pt x="115" y="12"/>
                  </a:lnTo>
                  <a:lnTo>
                    <a:pt x="83" y="0"/>
                  </a:lnTo>
                  <a:lnTo>
                    <a:pt x="50" y="20"/>
                  </a:lnTo>
                  <a:lnTo>
                    <a:pt x="31" y="23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9" name="Freeform 269">
              <a:extLst>
                <a:ext uri="{FF2B5EF4-FFF2-40B4-BE49-F238E27FC236}">
                  <a16:creationId xmlns:a16="http://schemas.microsoft.com/office/drawing/2014/main" id="{012E418E-A068-4408-B6CD-1615D0F7C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744" y="2053061"/>
              <a:ext cx="2780666" cy="1044102"/>
            </a:xfrm>
            <a:custGeom>
              <a:avLst/>
              <a:gdLst>
                <a:gd name="T0" fmla="*/ 354 w 2085"/>
                <a:gd name="T1" fmla="*/ 571 h 783"/>
                <a:gd name="T2" fmla="*/ 487 w 2085"/>
                <a:gd name="T3" fmla="*/ 613 h 783"/>
                <a:gd name="T4" fmla="*/ 575 w 2085"/>
                <a:gd name="T5" fmla="*/ 567 h 783"/>
                <a:gd name="T6" fmla="*/ 718 w 2085"/>
                <a:gd name="T7" fmla="*/ 589 h 783"/>
                <a:gd name="T8" fmla="*/ 848 w 2085"/>
                <a:gd name="T9" fmla="*/ 670 h 783"/>
                <a:gd name="T10" fmla="*/ 953 w 2085"/>
                <a:gd name="T11" fmla="*/ 648 h 783"/>
                <a:gd name="T12" fmla="*/ 1049 w 2085"/>
                <a:gd name="T13" fmla="*/ 634 h 783"/>
                <a:gd name="T14" fmla="*/ 1189 w 2085"/>
                <a:gd name="T15" fmla="*/ 638 h 783"/>
                <a:gd name="T16" fmla="*/ 1259 w 2085"/>
                <a:gd name="T17" fmla="*/ 578 h 783"/>
                <a:gd name="T18" fmla="*/ 1409 w 2085"/>
                <a:gd name="T19" fmla="*/ 667 h 783"/>
                <a:gd name="T20" fmla="*/ 1463 w 2085"/>
                <a:gd name="T21" fmla="*/ 744 h 783"/>
                <a:gd name="T22" fmla="*/ 1531 w 2085"/>
                <a:gd name="T23" fmla="*/ 701 h 783"/>
                <a:gd name="T24" fmla="*/ 1482 w 2085"/>
                <a:gd name="T25" fmla="*/ 573 h 783"/>
                <a:gd name="T26" fmla="*/ 1537 w 2085"/>
                <a:gd name="T27" fmla="*/ 452 h 783"/>
                <a:gd name="T28" fmla="*/ 1683 w 2085"/>
                <a:gd name="T29" fmla="*/ 408 h 783"/>
                <a:gd name="T30" fmla="*/ 1773 w 2085"/>
                <a:gd name="T31" fmla="*/ 421 h 783"/>
                <a:gd name="T32" fmla="*/ 1751 w 2085"/>
                <a:gd name="T33" fmla="*/ 604 h 783"/>
                <a:gd name="T34" fmla="*/ 1814 w 2085"/>
                <a:gd name="T35" fmla="*/ 509 h 783"/>
                <a:gd name="T36" fmla="*/ 1785 w 2085"/>
                <a:gd name="T37" fmla="*/ 478 h 783"/>
                <a:gd name="T38" fmla="*/ 1785 w 2085"/>
                <a:gd name="T39" fmla="*/ 462 h 783"/>
                <a:gd name="T40" fmla="*/ 1797 w 2085"/>
                <a:gd name="T41" fmla="*/ 439 h 783"/>
                <a:gd name="T42" fmla="*/ 1895 w 2085"/>
                <a:gd name="T43" fmla="*/ 405 h 783"/>
                <a:gd name="T44" fmla="*/ 1929 w 2085"/>
                <a:gd name="T45" fmla="*/ 332 h 783"/>
                <a:gd name="T46" fmla="*/ 2005 w 2085"/>
                <a:gd name="T47" fmla="*/ 313 h 783"/>
                <a:gd name="T48" fmla="*/ 2070 w 2085"/>
                <a:gd name="T49" fmla="*/ 305 h 783"/>
                <a:gd name="T50" fmla="*/ 1997 w 2085"/>
                <a:gd name="T51" fmla="*/ 260 h 783"/>
                <a:gd name="T52" fmla="*/ 1865 w 2085"/>
                <a:gd name="T53" fmla="*/ 201 h 783"/>
                <a:gd name="T54" fmla="*/ 1722 w 2085"/>
                <a:gd name="T55" fmla="*/ 199 h 783"/>
                <a:gd name="T56" fmla="*/ 1571 w 2085"/>
                <a:gd name="T57" fmla="*/ 180 h 783"/>
                <a:gd name="T58" fmla="*/ 1409 w 2085"/>
                <a:gd name="T59" fmla="*/ 136 h 783"/>
                <a:gd name="T60" fmla="*/ 1312 w 2085"/>
                <a:gd name="T61" fmla="*/ 165 h 783"/>
                <a:gd name="T62" fmla="*/ 1233 w 2085"/>
                <a:gd name="T63" fmla="*/ 136 h 783"/>
                <a:gd name="T64" fmla="*/ 1020 w 2085"/>
                <a:gd name="T65" fmla="*/ 107 h 783"/>
                <a:gd name="T66" fmla="*/ 1024 w 2085"/>
                <a:gd name="T67" fmla="*/ 51 h 783"/>
                <a:gd name="T68" fmla="*/ 892 w 2085"/>
                <a:gd name="T69" fmla="*/ 0 h 783"/>
                <a:gd name="T70" fmla="*/ 806 w 2085"/>
                <a:gd name="T71" fmla="*/ 53 h 783"/>
                <a:gd name="T72" fmla="*/ 689 w 2085"/>
                <a:gd name="T73" fmla="*/ 75 h 783"/>
                <a:gd name="T74" fmla="*/ 642 w 2085"/>
                <a:gd name="T75" fmla="*/ 142 h 783"/>
                <a:gd name="T76" fmla="*/ 607 w 2085"/>
                <a:gd name="T77" fmla="*/ 144 h 783"/>
                <a:gd name="T78" fmla="*/ 554 w 2085"/>
                <a:gd name="T79" fmla="*/ 137 h 783"/>
                <a:gd name="T80" fmla="*/ 591 w 2085"/>
                <a:gd name="T81" fmla="*/ 210 h 783"/>
                <a:gd name="T82" fmla="*/ 627 w 2085"/>
                <a:gd name="T83" fmla="*/ 256 h 783"/>
                <a:gd name="T84" fmla="*/ 548 w 2085"/>
                <a:gd name="T85" fmla="*/ 291 h 783"/>
                <a:gd name="T86" fmla="*/ 559 w 2085"/>
                <a:gd name="T87" fmla="*/ 256 h 783"/>
                <a:gd name="T88" fmla="*/ 561 w 2085"/>
                <a:gd name="T89" fmla="*/ 243 h 783"/>
                <a:gd name="T90" fmla="*/ 554 w 2085"/>
                <a:gd name="T91" fmla="*/ 225 h 783"/>
                <a:gd name="T92" fmla="*/ 517 w 2085"/>
                <a:gd name="T93" fmla="*/ 109 h 783"/>
                <a:gd name="T94" fmla="*/ 499 w 2085"/>
                <a:gd name="T95" fmla="*/ 228 h 783"/>
                <a:gd name="T96" fmla="*/ 401 w 2085"/>
                <a:gd name="T97" fmla="*/ 218 h 783"/>
                <a:gd name="T98" fmla="*/ 314 w 2085"/>
                <a:gd name="T99" fmla="*/ 233 h 783"/>
                <a:gd name="T100" fmla="*/ 208 w 2085"/>
                <a:gd name="T101" fmla="*/ 237 h 783"/>
                <a:gd name="T102" fmla="*/ 166 w 2085"/>
                <a:gd name="T103" fmla="*/ 298 h 783"/>
                <a:gd name="T104" fmla="*/ 109 w 2085"/>
                <a:gd name="T105" fmla="*/ 322 h 783"/>
                <a:gd name="T106" fmla="*/ 80 w 2085"/>
                <a:gd name="T107" fmla="*/ 289 h 783"/>
                <a:gd name="T108" fmla="*/ 100 w 2085"/>
                <a:gd name="T109" fmla="*/ 233 h 783"/>
                <a:gd name="T110" fmla="*/ 20 w 2085"/>
                <a:gd name="T111" fmla="*/ 311 h 783"/>
                <a:gd name="T112" fmla="*/ 8 w 2085"/>
                <a:gd name="T113" fmla="*/ 427 h 783"/>
                <a:gd name="T114" fmla="*/ 69 w 2085"/>
                <a:gd name="T115" fmla="*/ 584 h 783"/>
                <a:gd name="T116" fmla="*/ 138 w 2085"/>
                <a:gd name="T117" fmla="*/ 740 h 783"/>
                <a:gd name="T118" fmla="*/ 285 w 2085"/>
                <a:gd name="T119" fmla="*/ 773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85" h="783">
                  <a:moveTo>
                    <a:pt x="304" y="721"/>
                  </a:moveTo>
                  <a:lnTo>
                    <a:pt x="316" y="709"/>
                  </a:lnTo>
                  <a:lnTo>
                    <a:pt x="322" y="683"/>
                  </a:lnTo>
                  <a:lnTo>
                    <a:pt x="336" y="668"/>
                  </a:lnTo>
                  <a:lnTo>
                    <a:pt x="334" y="649"/>
                  </a:lnTo>
                  <a:lnTo>
                    <a:pt x="317" y="639"/>
                  </a:lnTo>
                  <a:lnTo>
                    <a:pt x="310" y="622"/>
                  </a:lnTo>
                  <a:lnTo>
                    <a:pt x="354" y="571"/>
                  </a:lnTo>
                  <a:lnTo>
                    <a:pt x="370" y="589"/>
                  </a:lnTo>
                  <a:lnTo>
                    <a:pt x="376" y="576"/>
                  </a:lnTo>
                  <a:lnTo>
                    <a:pt x="395" y="571"/>
                  </a:lnTo>
                  <a:lnTo>
                    <a:pt x="411" y="575"/>
                  </a:lnTo>
                  <a:lnTo>
                    <a:pt x="440" y="576"/>
                  </a:lnTo>
                  <a:lnTo>
                    <a:pt x="475" y="599"/>
                  </a:lnTo>
                  <a:lnTo>
                    <a:pt x="474" y="608"/>
                  </a:lnTo>
                  <a:lnTo>
                    <a:pt x="487" y="613"/>
                  </a:lnTo>
                  <a:lnTo>
                    <a:pt x="506" y="612"/>
                  </a:lnTo>
                  <a:lnTo>
                    <a:pt x="532" y="626"/>
                  </a:lnTo>
                  <a:lnTo>
                    <a:pt x="546" y="631"/>
                  </a:lnTo>
                  <a:lnTo>
                    <a:pt x="553" y="623"/>
                  </a:lnTo>
                  <a:lnTo>
                    <a:pt x="546" y="605"/>
                  </a:lnTo>
                  <a:lnTo>
                    <a:pt x="562" y="596"/>
                  </a:lnTo>
                  <a:lnTo>
                    <a:pt x="579" y="589"/>
                  </a:lnTo>
                  <a:lnTo>
                    <a:pt x="575" y="567"/>
                  </a:lnTo>
                  <a:lnTo>
                    <a:pt x="585" y="566"/>
                  </a:lnTo>
                  <a:lnTo>
                    <a:pt x="604" y="571"/>
                  </a:lnTo>
                  <a:lnTo>
                    <a:pt x="640" y="574"/>
                  </a:lnTo>
                  <a:lnTo>
                    <a:pt x="661" y="569"/>
                  </a:lnTo>
                  <a:lnTo>
                    <a:pt x="689" y="564"/>
                  </a:lnTo>
                  <a:lnTo>
                    <a:pt x="701" y="575"/>
                  </a:lnTo>
                  <a:lnTo>
                    <a:pt x="703" y="587"/>
                  </a:lnTo>
                  <a:lnTo>
                    <a:pt x="718" y="589"/>
                  </a:lnTo>
                  <a:lnTo>
                    <a:pt x="741" y="580"/>
                  </a:lnTo>
                  <a:lnTo>
                    <a:pt x="759" y="580"/>
                  </a:lnTo>
                  <a:lnTo>
                    <a:pt x="781" y="621"/>
                  </a:lnTo>
                  <a:lnTo>
                    <a:pt x="796" y="622"/>
                  </a:lnTo>
                  <a:lnTo>
                    <a:pt x="803" y="633"/>
                  </a:lnTo>
                  <a:lnTo>
                    <a:pt x="826" y="642"/>
                  </a:lnTo>
                  <a:lnTo>
                    <a:pt x="840" y="677"/>
                  </a:lnTo>
                  <a:lnTo>
                    <a:pt x="848" y="670"/>
                  </a:lnTo>
                  <a:lnTo>
                    <a:pt x="867" y="665"/>
                  </a:lnTo>
                  <a:lnTo>
                    <a:pt x="910" y="661"/>
                  </a:lnTo>
                  <a:lnTo>
                    <a:pt x="914" y="667"/>
                  </a:lnTo>
                  <a:lnTo>
                    <a:pt x="930" y="670"/>
                  </a:lnTo>
                  <a:lnTo>
                    <a:pt x="936" y="676"/>
                  </a:lnTo>
                  <a:lnTo>
                    <a:pt x="965" y="673"/>
                  </a:lnTo>
                  <a:lnTo>
                    <a:pt x="958" y="656"/>
                  </a:lnTo>
                  <a:lnTo>
                    <a:pt x="953" y="648"/>
                  </a:lnTo>
                  <a:lnTo>
                    <a:pt x="965" y="647"/>
                  </a:lnTo>
                  <a:lnTo>
                    <a:pt x="965" y="623"/>
                  </a:lnTo>
                  <a:lnTo>
                    <a:pt x="965" y="596"/>
                  </a:lnTo>
                  <a:lnTo>
                    <a:pt x="992" y="607"/>
                  </a:lnTo>
                  <a:lnTo>
                    <a:pt x="1009" y="607"/>
                  </a:lnTo>
                  <a:lnTo>
                    <a:pt x="1022" y="621"/>
                  </a:lnTo>
                  <a:lnTo>
                    <a:pt x="1028" y="634"/>
                  </a:lnTo>
                  <a:lnTo>
                    <a:pt x="1049" y="634"/>
                  </a:lnTo>
                  <a:lnTo>
                    <a:pt x="1081" y="635"/>
                  </a:lnTo>
                  <a:lnTo>
                    <a:pt x="1098" y="645"/>
                  </a:lnTo>
                  <a:lnTo>
                    <a:pt x="1112" y="649"/>
                  </a:lnTo>
                  <a:lnTo>
                    <a:pt x="1115" y="661"/>
                  </a:lnTo>
                  <a:lnTo>
                    <a:pt x="1153" y="655"/>
                  </a:lnTo>
                  <a:lnTo>
                    <a:pt x="1159" y="645"/>
                  </a:lnTo>
                  <a:lnTo>
                    <a:pt x="1172" y="653"/>
                  </a:lnTo>
                  <a:lnTo>
                    <a:pt x="1189" y="638"/>
                  </a:lnTo>
                  <a:lnTo>
                    <a:pt x="1203" y="637"/>
                  </a:lnTo>
                  <a:lnTo>
                    <a:pt x="1215" y="644"/>
                  </a:lnTo>
                  <a:lnTo>
                    <a:pt x="1226" y="655"/>
                  </a:lnTo>
                  <a:lnTo>
                    <a:pt x="1246" y="655"/>
                  </a:lnTo>
                  <a:lnTo>
                    <a:pt x="1249" y="628"/>
                  </a:lnTo>
                  <a:lnTo>
                    <a:pt x="1260" y="618"/>
                  </a:lnTo>
                  <a:lnTo>
                    <a:pt x="1251" y="593"/>
                  </a:lnTo>
                  <a:lnTo>
                    <a:pt x="1259" y="578"/>
                  </a:lnTo>
                  <a:lnTo>
                    <a:pt x="1320" y="579"/>
                  </a:lnTo>
                  <a:lnTo>
                    <a:pt x="1334" y="595"/>
                  </a:lnTo>
                  <a:lnTo>
                    <a:pt x="1348" y="607"/>
                  </a:lnTo>
                  <a:lnTo>
                    <a:pt x="1359" y="621"/>
                  </a:lnTo>
                  <a:lnTo>
                    <a:pt x="1362" y="638"/>
                  </a:lnTo>
                  <a:lnTo>
                    <a:pt x="1373" y="651"/>
                  </a:lnTo>
                  <a:lnTo>
                    <a:pt x="1398" y="656"/>
                  </a:lnTo>
                  <a:lnTo>
                    <a:pt x="1409" y="667"/>
                  </a:lnTo>
                  <a:lnTo>
                    <a:pt x="1421" y="675"/>
                  </a:lnTo>
                  <a:lnTo>
                    <a:pt x="1427" y="684"/>
                  </a:lnTo>
                  <a:lnTo>
                    <a:pt x="1442" y="685"/>
                  </a:lnTo>
                  <a:lnTo>
                    <a:pt x="1467" y="681"/>
                  </a:lnTo>
                  <a:lnTo>
                    <a:pt x="1472" y="688"/>
                  </a:lnTo>
                  <a:lnTo>
                    <a:pt x="1475" y="701"/>
                  </a:lnTo>
                  <a:lnTo>
                    <a:pt x="1464" y="708"/>
                  </a:lnTo>
                  <a:lnTo>
                    <a:pt x="1463" y="744"/>
                  </a:lnTo>
                  <a:lnTo>
                    <a:pt x="1449" y="742"/>
                  </a:lnTo>
                  <a:lnTo>
                    <a:pt x="1442" y="757"/>
                  </a:lnTo>
                  <a:lnTo>
                    <a:pt x="1442" y="773"/>
                  </a:lnTo>
                  <a:lnTo>
                    <a:pt x="1457" y="776"/>
                  </a:lnTo>
                  <a:lnTo>
                    <a:pt x="1475" y="782"/>
                  </a:lnTo>
                  <a:lnTo>
                    <a:pt x="1498" y="764"/>
                  </a:lnTo>
                  <a:lnTo>
                    <a:pt x="1516" y="735"/>
                  </a:lnTo>
                  <a:lnTo>
                    <a:pt x="1531" y="701"/>
                  </a:lnTo>
                  <a:lnTo>
                    <a:pt x="1544" y="667"/>
                  </a:lnTo>
                  <a:lnTo>
                    <a:pt x="1537" y="634"/>
                  </a:lnTo>
                  <a:lnTo>
                    <a:pt x="1542" y="624"/>
                  </a:lnTo>
                  <a:lnTo>
                    <a:pt x="1538" y="588"/>
                  </a:lnTo>
                  <a:lnTo>
                    <a:pt x="1523" y="566"/>
                  </a:lnTo>
                  <a:lnTo>
                    <a:pt x="1499" y="558"/>
                  </a:lnTo>
                  <a:lnTo>
                    <a:pt x="1492" y="572"/>
                  </a:lnTo>
                  <a:lnTo>
                    <a:pt x="1482" y="573"/>
                  </a:lnTo>
                  <a:lnTo>
                    <a:pt x="1480" y="560"/>
                  </a:lnTo>
                  <a:lnTo>
                    <a:pt x="1457" y="548"/>
                  </a:lnTo>
                  <a:lnTo>
                    <a:pt x="1453" y="537"/>
                  </a:lnTo>
                  <a:lnTo>
                    <a:pt x="1467" y="523"/>
                  </a:lnTo>
                  <a:lnTo>
                    <a:pt x="1483" y="497"/>
                  </a:lnTo>
                  <a:lnTo>
                    <a:pt x="1492" y="478"/>
                  </a:lnTo>
                  <a:lnTo>
                    <a:pt x="1503" y="461"/>
                  </a:lnTo>
                  <a:lnTo>
                    <a:pt x="1537" y="452"/>
                  </a:lnTo>
                  <a:lnTo>
                    <a:pt x="1564" y="450"/>
                  </a:lnTo>
                  <a:lnTo>
                    <a:pt x="1602" y="454"/>
                  </a:lnTo>
                  <a:lnTo>
                    <a:pt x="1610" y="439"/>
                  </a:lnTo>
                  <a:lnTo>
                    <a:pt x="1637" y="446"/>
                  </a:lnTo>
                  <a:lnTo>
                    <a:pt x="1637" y="455"/>
                  </a:lnTo>
                  <a:lnTo>
                    <a:pt x="1675" y="450"/>
                  </a:lnTo>
                  <a:lnTo>
                    <a:pt x="1677" y="432"/>
                  </a:lnTo>
                  <a:lnTo>
                    <a:pt x="1683" y="408"/>
                  </a:lnTo>
                  <a:lnTo>
                    <a:pt x="1691" y="394"/>
                  </a:lnTo>
                  <a:lnTo>
                    <a:pt x="1728" y="394"/>
                  </a:lnTo>
                  <a:lnTo>
                    <a:pt x="1741" y="410"/>
                  </a:lnTo>
                  <a:lnTo>
                    <a:pt x="1749" y="413"/>
                  </a:lnTo>
                  <a:lnTo>
                    <a:pt x="1762" y="391"/>
                  </a:lnTo>
                  <a:lnTo>
                    <a:pt x="1771" y="387"/>
                  </a:lnTo>
                  <a:lnTo>
                    <a:pt x="1781" y="405"/>
                  </a:lnTo>
                  <a:lnTo>
                    <a:pt x="1773" y="421"/>
                  </a:lnTo>
                  <a:lnTo>
                    <a:pt x="1753" y="437"/>
                  </a:lnTo>
                  <a:lnTo>
                    <a:pt x="1736" y="463"/>
                  </a:lnTo>
                  <a:lnTo>
                    <a:pt x="1720" y="483"/>
                  </a:lnTo>
                  <a:lnTo>
                    <a:pt x="1718" y="512"/>
                  </a:lnTo>
                  <a:lnTo>
                    <a:pt x="1722" y="543"/>
                  </a:lnTo>
                  <a:lnTo>
                    <a:pt x="1734" y="564"/>
                  </a:lnTo>
                  <a:lnTo>
                    <a:pt x="1741" y="589"/>
                  </a:lnTo>
                  <a:lnTo>
                    <a:pt x="1751" y="604"/>
                  </a:lnTo>
                  <a:lnTo>
                    <a:pt x="1763" y="612"/>
                  </a:lnTo>
                  <a:lnTo>
                    <a:pt x="1777" y="589"/>
                  </a:lnTo>
                  <a:lnTo>
                    <a:pt x="1791" y="561"/>
                  </a:lnTo>
                  <a:lnTo>
                    <a:pt x="1791" y="545"/>
                  </a:lnTo>
                  <a:lnTo>
                    <a:pt x="1805" y="545"/>
                  </a:lnTo>
                  <a:lnTo>
                    <a:pt x="1803" y="526"/>
                  </a:lnTo>
                  <a:lnTo>
                    <a:pt x="1805" y="511"/>
                  </a:lnTo>
                  <a:lnTo>
                    <a:pt x="1814" y="509"/>
                  </a:lnTo>
                  <a:lnTo>
                    <a:pt x="1808" y="498"/>
                  </a:lnTo>
                  <a:lnTo>
                    <a:pt x="1792" y="480"/>
                  </a:lnTo>
                  <a:lnTo>
                    <a:pt x="1790" y="480"/>
                  </a:lnTo>
                  <a:lnTo>
                    <a:pt x="1789" y="480"/>
                  </a:lnTo>
                  <a:lnTo>
                    <a:pt x="1788" y="480"/>
                  </a:lnTo>
                  <a:lnTo>
                    <a:pt x="1787" y="479"/>
                  </a:lnTo>
                  <a:lnTo>
                    <a:pt x="1786" y="478"/>
                  </a:lnTo>
                  <a:lnTo>
                    <a:pt x="1785" y="478"/>
                  </a:lnTo>
                  <a:lnTo>
                    <a:pt x="1785" y="477"/>
                  </a:lnTo>
                  <a:lnTo>
                    <a:pt x="1783" y="476"/>
                  </a:lnTo>
                  <a:lnTo>
                    <a:pt x="1783" y="475"/>
                  </a:lnTo>
                  <a:lnTo>
                    <a:pt x="1783" y="472"/>
                  </a:lnTo>
                  <a:lnTo>
                    <a:pt x="1783" y="469"/>
                  </a:lnTo>
                  <a:lnTo>
                    <a:pt x="1784" y="467"/>
                  </a:lnTo>
                  <a:lnTo>
                    <a:pt x="1784" y="465"/>
                  </a:lnTo>
                  <a:lnTo>
                    <a:pt x="1785" y="462"/>
                  </a:lnTo>
                  <a:lnTo>
                    <a:pt x="1785" y="460"/>
                  </a:lnTo>
                  <a:lnTo>
                    <a:pt x="1786" y="458"/>
                  </a:lnTo>
                  <a:lnTo>
                    <a:pt x="1787" y="455"/>
                  </a:lnTo>
                  <a:lnTo>
                    <a:pt x="1787" y="454"/>
                  </a:lnTo>
                  <a:lnTo>
                    <a:pt x="1787" y="452"/>
                  </a:lnTo>
                  <a:lnTo>
                    <a:pt x="1787" y="451"/>
                  </a:lnTo>
                  <a:lnTo>
                    <a:pt x="1788" y="450"/>
                  </a:lnTo>
                  <a:lnTo>
                    <a:pt x="1797" y="439"/>
                  </a:lnTo>
                  <a:lnTo>
                    <a:pt x="1820" y="428"/>
                  </a:lnTo>
                  <a:lnTo>
                    <a:pt x="1832" y="419"/>
                  </a:lnTo>
                  <a:lnTo>
                    <a:pt x="1851" y="416"/>
                  </a:lnTo>
                  <a:lnTo>
                    <a:pt x="1862" y="419"/>
                  </a:lnTo>
                  <a:lnTo>
                    <a:pt x="1872" y="432"/>
                  </a:lnTo>
                  <a:lnTo>
                    <a:pt x="1880" y="438"/>
                  </a:lnTo>
                  <a:lnTo>
                    <a:pt x="1887" y="412"/>
                  </a:lnTo>
                  <a:lnTo>
                    <a:pt x="1895" y="405"/>
                  </a:lnTo>
                  <a:lnTo>
                    <a:pt x="1898" y="391"/>
                  </a:lnTo>
                  <a:lnTo>
                    <a:pt x="1918" y="392"/>
                  </a:lnTo>
                  <a:lnTo>
                    <a:pt x="1937" y="378"/>
                  </a:lnTo>
                  <a:lnTo>
                    <a:pt x="1948" y="376"/>
                  </a:lnTo>
                  <a:lnTo>
                    <a:pt x="1969" y="384"/>
                  </a:lnTo>
                  <a:lnTo>
                    <a:pt x="1974" y="373"/>
                  </a:lnTo>
                  <a:lnTo>
                    <a:pt x="1955" y="349"/>
                  </a:lnTo>
                  <a:lnTo>
                    <a:pt x="1929" y="332"/>
                  </a:lnTo>
                  <a:lnTo>
                    <a:pt x="1939" y="323"/>
                  </a:lnTo>
                  <a:lnTo>
                    <a:pt x="1957" y="311"/>
                  </a:lnTo>
                  <a:lnTo>
                    <a:pt x="1950" y="302"/>
                  </a:lnTo>
                  <a:lnTo>
                    <a:pt x="1950" y="286"/>
                  </a:lnTo>
                  <a:lnTo>
                    <a:pt x="1967" y="281"/>
                  </a:lnTo>
                  <a:lnTo>
                    <a:pt x="1973" y="298"/>
                  </a:lnTo>
                  <a:lnTo>
                    <a:pt x="1978" y="311"/>
                  </a:lnTo>
                  <a:lnTo>
                    <a:pt x="2005" y="313"/>
                  </a:lnTo>
                  <a:lnTo>
                    <a:pt x="2016" y="325"/>
                  </a:lnTo>
                  <a:lnTo>
                    <a:pt x="2035" y="326"/>
                  </a:lnTo>
                  <a:lnTo>
                    <a:pt x="2046" y="341"/>
                  </a:lnTo>
                  <a:lnTo>
                    <a:pt x="2055" y="344"/>
                  </a:lnTo>
                  <a:lnTo>
                    <a:pt x="2068" y="332"/>
                  </a:lnTo>
                  <a:lnTo>
                    <a:pt x="2055" y="317"/>
                  </a:lnTo>
                  <a:lnTo>
                    <a:pt x="2059" y="305"/>
                  </a:lnTo>
                  <a:lnTo>
                    <a:pt x="2070" y="305"/>
                  </a:lnTo>
                  <a:lnTo>
                    <a:pt x="2081" y="300"/>
                  </a:lnTo>
                  <a:lnTo>
                    <a:pt x="2084" y="282"/>
                  </a:lnTo>
                  <a:lnTo>
                    <a:pt x="2057" y="282"/>
                  </a:lnTo>
                  <a:lnTo>
                    <a:pt x="2041" y="271"/>
                  </a:lnTo>
                  <a:lnTo>
                    <a:pt x="2018" y="275"/>
                  </a:lnTo>
                  <a:lnTo>
                    <a:pt x="2012" y="284"/>
                  </a:lnTo>
                  <a:lnTo>
                    <a:pt x="2003" y="268"/>
                  </a:lnTo>
                  <a:lnTo>
                    <a:pt x="1997" y="260"/>
                  </a:lnTo>
                  <a:lnTo>
                    <a:pt x="1976" y="254"/>
                  </a:lnTo>
                  <a:lnTo>
                    <a:pt x="1973" y="242"/>
                  </a:lnTo>
                  <a:lnTo>
                    <a:pt x="1944" y="242"/>
                  </a:lnTo>
                  <a:lnTo>
                    <a:pt x="1931" y="227"/>
                  </a:lnTo>
                  <a:lnTo>
                    <a:pt x="1912" y="216"/>
                  </a:lnTo>
                  <a:lnTo>
                    <a:pt x="1894" y="215"/>
                  </a:lnTo>
                  <a:lnTo>
                    <a:pt x="1874" y="207"/>
                  </a:lnTo>
                  <a:lnTo>
                    <a:pt x="1865" y="201"/>
                  </a:lnTo>
                  <a:lnTo>
                    <a:pt x="1846" y="194"/>
                  </a:lnTo>
                  <a:lnTo>
                    <a:pt x="1819" y="194"/>
                  </a:lnTo>
                  <a:lnTo>
                    <a:pt x="1787" y="191"/>
                  </a:lnTo>
                  <a:lnTo>
                    <a:pt x="1783" y="210"/>
                  </a:lnTo>
                  <a:lnTo>
                    <a:pt x="1768" y="213"/>
                  </a:lnTo>
                  <a:lnTo>
                    <a:pt x="1759" y="204"/>
                  </a:lnTo>
                  <a:lnTo>
                    <a:pt x="1743" y="207"/>
                  </a:lnTo>
                  <a:lnTo>
                    <a:pt x="1722" y="199"/>
                  </a:lnTo>
                  <a:lnTo>
                    <a:pt x="1687" y="204"/>
                  </a:lnTo>
                  <a:lnTo>
                    <a:pt x="1679" y="216"/>
                  </a:lnTo>
                  <a:lnTo>
                    <a:pt x="1667" y="212"/>
                  </a:lnTo>
                  <a:lnTo>
                    <a:pt x="1650" y="198"/>
                  </a:lnTo>
                  <a:lnTo>
                    <a:pt x="1634" y="181"/>
                  </a:lnTo>
                  <a:lnTo>
                    <a:pt x="1594" y="172"/>
                  </a:lnTo>
                  <a:lnTo>
                    <a:pt x="1581" y="176"/>
                  </a:lnTo>
                  <a:lnTo>
                    <a:pt x="1571" y="180"/>
                  </a:lnTo>
                  <a:lnTo>
                    <a:pt x="1549" y="176"/>
                  </a:lnTo>
                  <a:lnTo>
                    <a:pt x="1522" y="162"/>
                  </a:lnTo>
                  <a:lnTo>
                    <a:pt x="1504" y="154"/>
                  </a:lnTo>
                  <a:lnTo>
                    <a:pt x="1501" y="146"/>
                  </a:lnTo>
                  <a:lnTo>
                    <a:pt x="1458" y="146"/>
                  </a:lnTo>
                  <a:lnTo>
                    <a:pt x="1446" y="151"/>
                  </a:lnTo>
                  <a:lnTo>
                    <a:pt x="1433" y="136"/>
                  </a:lnTo>
                  <a:lnTo>
                    <a:pt x="1409" y="136"/>
                  </a:lnTo>
                  <a:lnTo>
                    <a:pt x="1399" y="123"/>
                  </a:lnTo>
                  <a:lnTo>
                    <a:pt x="1386" y="131"/>
                  </a:lnTo>
                  <a:lnTo>
                    <a:pt x="1373" y="140"/>
                  </a:lnTo>
                  <a:lnTo>
                    <a:pt x="1381" y="159"/>
                  </a:lnTo>
                  <a:lnTo>
                    <a:pt x="1363" y="163"/>
                  </a:lnTo>
                  <a:lnTo>
                    <a:pt x="1341" y="159"/>
                  </a:lnTo>
                  <a:lnTo>
                    <a:pt x="1323" y="158"/>
                  </a:lnTo>
                  <a:lnTo>
                    <a:pt x="1312" y="165"/>
                  </a:lnTo>
                  <a:lnTo>
                    <a:pt x="1296" y="157"/>
                  </a:lnTo>
                  <a:lnTo>
                    <a:pt x="1287" y="147"/>
                  </a:lnTo>
                  <a:lnTo>
                    <a:pt x="1285" y="163"/>
                  </a:lnTo>
                  <a:lnTo>
                    <a:pt x="1262" y="165"/>
                  </a:lnTo>
                  <a:lnTo>
                    <a:pt x="1233" y="156"/>
                  </a:lnTo>
                  <a:lnTo>
                    <a:pt x="1215" y="149"/>
                  </a:lnTo>
                  <a:lnTo>
                    <a:pt x="1220" y="140"/>
                  </a:lnTo>
                  <a:lnTo>
                    <a:pt x="1233" y="136"/>
                  </a:lnTo>
                  <a:lnTo>
                    <a:pt x="1223" y="116"/>
                  </a:lnTo>
                  <a:lnTo>
                    <a:pt x="1199" y="107"/>
                  </a:lnTo>
                  <a:lnTo>
                    <a:pt x="1168" y="109"/>
                  </a:lnTo>
                  <a:lnTo>
                    <a:pt x="1159" y="133"/>
                  </a:lnTo>
                  <a:lnTo>
                    <a:pt x="1134" y="125"/>
                  </a:lnTo>
                  <a:lnTo>
                    <a:pt x="1113" y="115"/>
                  </a:lnTo>
                  <a:lnTo>
                    <a:pt x="1081" y="107"/>
                  </a:lnTo>
                  <a:lnTo>
                    <a:pt x="1020" y="107"/>
                  </a:lnTo>
                  <a:lnTo>
                    <a:pt x="999" y="107"/>
                  </a:lnTo>
                  <a:lnTo>
                    <a:pt x="978" y="116"/>
                  </a:lnTo>
                  <a:lnTo>
                    <a:pt x="948" y="126"/>
                  </a:lnTo>
                  <a:lnTo>
                    <a:pt x="964" y="109"/>
                  </a:lnTo>
                  <a:lnTo>
                    <a:pt x="993" y="93"/>
                  </a:lnTo>
                  <a:lnTo>
                    <a:pt x="1005" y="87"/>
                  </a:lnTo>
                  <a:lnTo>
                    <a:pt x="1020" y="72"/>
                  </a:lnTo>
                  <a:lnTo>
                    <a:pt x="1024" y="51"/>
                  </a:lnTo>
                  <a:lnTo>
                    <a:pt x="1003" y="42"/>
                  </a:lnTo>
                  <a:lnTo>
                    <a:pt x="994" y="29"/>
                  </a:lnTo>
                  <a:lnTo>
                    <a:pt x="947" y="25"/>
                  </a:lnTo>
                  <a:lnTo>
                    <a:pt x="938" y="35"/>
                  </a:lnTo>
                  <a:lnTo>
                    <a:pt x="922" y="27"/>
                  </a:lnTo>
                  <a:lnTo>
                    <a:pt x="916" y="15"/>
                  </a:lnTo>
                  <a:lnTo>
                    <a:pt x="903" y="6"/>
                  </a:lnTo>
                  <a:lnTo>
                    <a:pt x="892" y="0"/>
                  </a:lnTo>
                  <a:lnTo>
                    <a:pt x="869" y="9"/>
                  </a:lnTo>
                  <a:lnTo>
                    <a:pt x="863" y="29"/>
                  </a:lnTo>
                  <a:lnTo>
                    <a:pt x="859" y="36"/>
                  </a:lnTo>
                  <a:lnTo>
                    <a:pt x="870" y="40"/>
                  </a:lnTo>
                  <a:lnTo>
                    <a:pt x="853" y="48"/>
                  </a:lnTo>
                  <a:lnTo>
                    <a:pt x="829" y="43"/>
                  </a:lnTo>
                  <a:lnTo>
                    <a:pt x="814" y="46"/>
                  </a:lnTo>
                  <a:lnTo>
                    <a:pt x="806" y="53"/>
                  </a:lnTo>
                  <a:lnTo>
                    <a:pt x="796" y="41"/>
                  </a:lnTo>
                  <a:lnTo>
                    <a:pt x="781" y="47"/>
                  </a:lnTo>
                  <a:lnTo>
                    <a:pt x="770" y="43"/>
                  </a:lnTo>
                  <a:lnTo>
                    <a:pt x="769" y="55"/>
                  </a:lnTo>
                  <a:lnTo>
                    <a:pt x="743" y="57"/>
                  </a:lnTo>
                  <a:lnTo>
                    <a:pt x="721" y="59"/>
                  </a:lnTo>
                  <a:lnTo>
                    <a:pt x="706" y="69"/>
                  </a:lnTo>
                  <a:lnTo>
                    <a:pt x="689" y="75"/>
                  </a:lnTo>
                  <a:lnTo>
                    <a:pt x="689" y="87"/>
                  </a:lnTo>
                  <a:lnTo>
                    <a:pt x="702" y="91"/>
                  </a:lnTo>
                  <a:lnTo>
                    <a:pt x="706" y="107"/>
                  </a:lnTo>
                  <a:lnTo>
                    <a:pt x="683" y="104"/>
                  </a:lnTo>
                  <a:lnTo>
                    <a:pt x="654" y="106"/>
                  </a:lnTo>
                  <a:lnTo>
                    <a:pt x="638" y="112"/>
                  </a:lnTo>
                  <a:lnTo>
                    <a:pt x="634" y="129"/>
                  </a:lnTo>
                  <a:lnTo>
                    <a:pt x="642" y="142"/>
                  </a:lnTo>
                  <a:lnTo>
                    <a:pt x="654" y="143"/>
                  </a:lnTo>
                  <a:lnTo>
                    <a:pt x="664" y="156"/>
                  </a:lnTo>
                  <a:lnTo>
                    <a:pt x="674" y="172"/>
                  </a:lnTo>
                  <a:lnTo>
                    <a:pt x="672" y="184"/>
                  </a:lnTo>
                  <a:lnTo>
                    <a:pt x="651" y="163"/>
                  </a:lnTo>
                  <a:lnTo>
                    <a:pt x="630" y="157"/>
                  </a:lnTo>
                  <a:lnTo>
                    <a:pt x="620" y="143"/>
                  </a:lnTo>
                  <a:lnTo>
                    <a:pt x="607" y="144"/>
                  </a:lnTo>
                  <a:lnTo>
                    <a:pt x="601" y="161"/>
                  </a:lnTo>
                  <a:lnTo>
                    <a:pt x="607" y="170"/>
                  </a:lnTo>
                  <a:lnTo>
                    <a:pt x="609" y="178"/>
                  </a:lnTo>
                  <a:lnTo>
                    <a:pt x="591" y="172"/>
                  </a:lnTo>
                  <a:lnTo>
                    <a:pt x="573" y="157"/>
                  </a:lnTo>
                  <a:lnTo>
                    <a:pt x="571" y="138"/>
                  </a:lnTo>
                  <a:lnTo>
                    <a:pt x="564" y="127"/>
                  </a:lnTo>
                  <a:lnTo>
                    <a:pt x="554" y="137"/>
                  </a:lnTo>
                  <a:lnTo>
                    <a:pt x="557" y="152"/>
                  </a:lnTo>
                  <a:lnTo>
                    <a:pt x="554" y="162"/>
                  </a:lnTo>
                  <a:lnTo>
                    <a:pt x="557" y="172"/>
                  </a:lnTo>
                  <a:lnTo>
                    <a:pt x="564" y="175"/>
                  </a:lnTo>
                  <a:lnTo>
                    <a:pt x="567" y="202"/>
                  </a:lnTo>
                  <a:lnTo>
                    <a:pt x="570" y="216"/>
                  </a:lnTo>
                  <a:lnTo>
                    <a:pt x="588" y="218"/>
                  </a:lnTo>
                  <a:lnTo>
                    <a:pt x="591" y="210"/>
                  </a:lnTo>
                  <a:lnTo>
                    <a:pt x="605" y="216"/>
                  </a:lnTo>
                  <a:lnTo>
                    <a:pt x="614" y="220"/>
                  </a:lnTo>
                  <a:lnTo>
                    <a:pt x="620" y="228"/>
                  </a:lnTo>
                  <a:lnTo>
                    <a:pt x="623" y="242"/>
                  </a:lnTo>
                  <a:lnTo>
                    <a:pt x="631" y="249"/>
                  </a:lnTo>
                  <a:lnTo>
                    <a:pt x="640" y="253"/>
                  </a:lnTo>
                  <a:lnTo>
                    <a:pt x="640" y="264"/>
                  </a:lnTo>
                  <a:lnTo>
                    <a:pt x="627" y="256"/>
                  </a:lnTo>
                  <a:lnTo>
                    <a:pt x="617" y="244"/>
                  </a:lnTo>
                  <a:lnTo>
                    <a:pt x="602" y="233"/>
                  </a:lnTo>
                  <a:lnTo>
                    <a:pt x="586" y="233"/>
                  </a:lnTo>
                  <a:lnTo>
                    <a:pt x="585" y="238"/>
                  </a:lnTo>
                  <a:lnTo>
                    <a:pt x="582" y="249"/>
                  </a:lnTo>
                  <a:lnTo>
                    <a:pt x="575" y="265"/>
                  </a:lnTo>
                  <a:lnTo>
                    <a:pt x="564" y="284"/>
                  </a:lnTo>
                  <a:lnTo>
                    <a:pt x="548" y="291"/>
                  </a:lnTo>
                  <a:lnTo>
                    <a:pt x="525" y="283"/>
                  </a:lnTo>
                  <a:lnTo>
                    <a:pt x="528" y="275"/>
                  </a:lnTo>
                  <a:lnTo>
                    <a:pt x="543" y="270"/>
                  </a:lnTo>
                  <a:lnTo>
                    <a:pt x="557" y="262"/>
                  </a:lnTo>
                  <a:lnTo>
                    <a:pt x="557" y="261"/>
                  </a:lnTo>
                  <a:lnTo>
                    <a:pt x="558" y="260"/>
                  </a:lnTo>
                  <a:lnTo>
                    <a:pt x="559" y="258"/>
                  </a:lnTo>
                  <a:lnTo>
                    <a:pt x="559" y="256"/>
                  </a:lnTo>
                  <a:lnTo>
                    <a:pt x="560" y="254"/>
                  </a:lnTo>
                  <a:lnTo>
                    <a:pt x="561" y="253"/>
                  </a:lnTo>
                  <a:lnTo>
                    <a:pt x="561" y="250"/>
                  </a:lnTo>
                  <a:lnTo>
                    <a:pt x="561" y="249"/>
                  </a:lnTo>
                  <a:lnTo>
                    <a:pt x="561" y="247"/>
                  </a:lnTo>
                  <a:lnTo>
                    <a:pt x="562" y="246"/>
                  </a:lnTo>
                  <a:lnTo>
                    <a:pt x="561" y="244"/>
                  </a:lnTo>
                  <a:lnTo>
                    <a:pt x="561" y="243"/>
                  </a:lnTo>
                  <a:lnTo>
                    <a:pt x="561" y="241"/>
                  </a:lnTo>
                  <a:lnTo>
                    <a:pt x="560" y="238"/>
                  </a:lnTo>
                  <a:lnTo>
                    <a:pt x="559" y="235"/>
                  </a:lnTo>
                  <a:lnTo>
                    <a:pt x="558" y="233"/>
                  </a:lnTo>
                  <a:lnTo>
                    <a:pt x="557" y="231"/>
                  </a:lnTo>
                  <a:lnTo>
                    <a:pt x="556" y="228"/>
                  </a:lnTo>
                  <a:lnTo>
                    <a:pt x="555" y="227"/>
                  </a:lnTo>
                  <a:lnTo>
                    <a:pt x="554" y="225"/>
                  </a:lnTo>
                  <a:lnTo>
                    <a:pt x="554" y="224"/>
                  </a:lnTo>
                  <a:lnTo>
                    <a:pt x="550" y="209"/>
                  </a:lnTo>
                  <a:lnTo>
                    <a:pt x="550" y="198"/>
                  </a:lnTo>
                  <a:lnTo>
                    <a:pt x="545" y="184"/>
                  </a:lnTo>
                  <a:lnTo>
                    <a:pt x="541" y="167"/>
                  </a:lnTo>
                  <a:lnTo>
                    <a:pt x="535" y="142"/>
                  </a:lnTo>
                  <a:lnTo>
                    <a:pt x="530" y="123"/>
                  </a:lnTo>
                  <a:lnTo>
                    <a:pt x="517" y="109"/>
                  </a:lnTo>
                  <a:lnTo>
                    <a:pt x="498" y="110"/>
                  </a:lnTo>
                  <a:lnTo>
                    <a:pt x="488" y="135"/>
                  </a:lnTo>
                  <a:lnTo>
                    <a:pt x="485" y="159"/>
                  </a:lnTo>
                  <a:lnTo>
                    <a:pt x="469" y="170"/>
                  </a:lnTo>
                  <a:lnTo>
                    <a:pt x="470" y="186"/>
                  </a:lnTo>
                  <a:lnTo>
                    <a:pt x="480" y="201"/>
                  </a:lnTo>
                  <a:lnTo>
                    <a:pt x="491" y="216"/>
                  </a:lnTo>
                  <a:lnTo>
                    <a:pt x="499" y="228"/>
                  </a:lnTo>
                  <a:lnTo>
                    <a:pt x="503" y="239"/>
                  </a:lnTo>
                  <a:lnTo>
                    <a:pt x="490" y="244"/>
                  </a:lnTo>
                  <a:lnTo>
                    <a:pt x="476" y="226"/>
                  </a:lnTo>
                  <a:lnTo>
                    <a:pt x="452" y="212"/>
                  </a:lnTo>
                  <a:lnTo>
                    <a:pt x="424" y="204"/>
                  </a:lnTo>
                  <a:lnTo>
                    <a:pt x="399" y="204"/>
                  </a:lnTo>
                  <a:lnTo>
                    <a:pt x="393" y="213"/>
                  </a:lnTo>
                  <a:lnTo>
                    <a:pt x="401" y="218"/>
                  </a:lnTo>
                  <a:lnTo>
                    <a:pt x="399" y="237"/>
                  </a:lnTo>
                  <a:lnTo>
                    <a:pt x="387" y="241"/>
                  </a:lnTo>
                  <a:lnTo>
                    <a:pt x="384" y="224"/>
                  </a:lnTo>
                  <a:lnTo>
                    <a:pt x="373" y="224"/>
                  </a:lnTo>
                  <a:lnTo>
                    <a:pt x="364" y="236"/>
                  </a:lnTo>
                  <a:lnTo>
                    <a:pt x="333" y="236"/>
                  </a:lnTo>
                  <a:lnTo>
                    <a:pt x="322" y="249"/>
                  </a:lnTo>
                  <a:lnTo>
                    <a:pt x="314" y="233"/>
                  </a:lnTo>
                  <a:lnTo>
                    <a:pt x="303" y="236"/>
                  </a:lnTo>
                  <a:lnTo>
                    <a:pt x="287" y="243"/>
                  </a:lnTo>
                  <a:lnTo>
                    <a:pt x="270" y="249"/>
                  </a:lnTo>
                  <a:lnTo>
                    <a:pt x="251" y="267"/>
                  </a:lnTo>
                  <a:lnTo>
                    <a:pt x="230" y="277"/>
                  </a:lnTo>
                  <a:lnTo>
                    <a:pt x="223" y="264"/>
                  </a:lnTo>
                  <a:lnTo>
                    <a:pt x="223" y="252"/>
                  </a:lnTo>
                  <a:lnTo>
                    <a:pt x="208" y="237"/>
                  </a:lnTo>
                  <a:lnTo>
                    <a:pt x="187" y="239"/>
                  </a:lnTo>
                  <a:lnTo>
                    <a:pt x="192" y="252"/>
                  </a:lnTo>
                  <a:lnTo>
                    <a:pt x="197" y="267"/>
                  </a:lnTo>
                  <a:lnTo>
                    <a:pt x="203" y="281"/>
                  </a:lnTo>
                  <a:lnTo>
                    <a:pt x="204" y="298"/>
                  </a:lnTo>
                  <a:lnTo>
                    <a:pt x="190" y="291"/>
                  </a:lnTo>
                  <a:lnTo>
                    <a:pt x="175" y="288"/>
                  </a:lnTo>
                  <a:lnTo>
                    <a:pt x="166" y="298"/>
                  </a:lnTo>
                  <a:lnTo>
                    <a:pt x="147" y="304"/>
                  </a:lnTo>
                  <a:lnTo>
                    <a:pt x="146" y="316"/>
                  </a:lnTo>
                  <a:lnTo>
                    <a:pt x="157" y="322"/>
                  </a:lnTo>
                  <a:lnTo>
                    <a:pt x="153" y="338"/>
                  </a:lnTo>
                  <a:lnTo>
                    <a:pt x="138" y="338"/>
                  </a:lnTo>
                  <a:lnTo>
                    <a:pt x="138" y="322"/>
                  </a:lnTo>
                  <a:lnTo>
                    <a:pt x="124" y="316"/>
                  </a:lnTo>
                  <a:lnTo>
                    <a:pt x="109" y="322"/>
                  </a:lnTo>
                  <a:lnTo>
                    <a:pt x="111" y="334"/>
                  </a:lnTo>
                  <a:lnTo>
                    <a:pt x="121" y="338"/>
                  </a:lnTo>
                  <a:lnTo>
                    <a:pt x="125" y="344"/>
                  </a:lnTo>
                  <a:lnTo>
                    <a:pt x="117" y="352"/>
                  </a:lnTo>
                  <a:lnTo>
                    <a:pt x="102" y="341"/>
                  </a:lnTo>
                  <a:lnTo>
                    <a:pt x="91" y="326"/>
                  </a:lnTo>
                  <a:lnTo>
                    <a:pt x="83" y="311"/>
                  </a:lnTo>
                  <a:lnTo>
                    <a:pt x="80" y="289"/>
                  </a:lnTo>
                  <a:lnTo>
                    <a:pt x="74" y="281"/>
                  </a:lnTo>
                  <a:lnTo>
                    <a:pt x="90" y="286"/>
                  </a:lnTo>
                  <a:lnTo>
                    <a:pt x="115" y="293"/>
                  </a:lnTo>
                  <a:lnTo>
                    <a:pt x="138" y="287"/>
                  </a:lnTo>
                  <a:lnTo>
                    <a:pt x="149" y="277"/>
                  </a:lnTo>
                  <a:lnTo>
                    <a:pt x="155" y="265"/>
                  </a:lnTo>
                  <a:lnTo>
                    <a:pt x="130" y="247"/>
                  </a:lnTo>
                  <a:lnTo>
                    <a:pt x="100" y="233"/>
                  </a:lnTo>
                  <a:lnTo>
                    <a:pt x="69" y="216"/>
                  </a:lnTo>
                  <a:lnTo>
                    <a:pt x="53" y="209"/>
                  </a:lnTo>
                  <a:lnTo>
                    <a:pt x="36" y="220"/>
                  </a:lnTo>
                  <a:lnTo>
                    <a:pt x="20" y="237"/>
                  </a:lnTo>
                  <a:lnTo>
                    <a:pt x="14" y="252"/>
                  </a:lnTo>
                  <a:lnTo>
                    <a:pt x="14" y="267"/>
                  </a:lnTo>
                  <a:lnTo>
                    <a:pt x="19" y="288"/>
                  </a:lnTo>
                  <a:lnTo>
                    <a:pt x="20" y="311"/>
                  </a:lnTo>
                  <a:lnTo>
                    <a:pt x="26" y="332"/>
                  </a:lnTo>
                  <a:lnTo>
                    <a:pt x="34" y="354"/>
                  </a:lnTo>
                  <a:lnTo>
                    <a:pt x="42" y="363"/>
                  </a:lnTo>
                  <a:lnTo>
                    <a:pt x="52" y="371"/>
                  </a:lnTo>
                  <a:lnTo>
                    <a:pt x="41" y="381"/>
                  </a:lnTo>
                  <a:lnTo>
                    <a:pt x="25" y="397"/>
                  </a:lnTo>
                  <a:lnTo>
                    <a:pt x="12" y="414"/>
                  </a:lnTo>
                  <a:lnTo>
                    <a:pt x="8" y="427"/>
                  </a:lnTo>
                  <a:lnTo>
                    <a:pt x="9" y="444"/>
                  </a:lnTo>
                  <a:lnTo>
                    <a:pt x="0" y="447"/>
                  </a:lnTo>
                  <a:lnTo>
                    <a:pt x="16" y="470"/>
                  </a:lnTo>
                  <a:lnTo>
                    <a:pt x="39" y="490"/>
                  </a:lnTo>
                  <a:lnTo>
                    <a:pt x="78" y="506"/>
                  </a:lnTo>
                  <a:lnTo>
                    <a:pt x="81" y="557"/>
                  </a:lnTo>
                  <a:lnTo>
                    <a:pt x="75" y="564"/>
                  </a:lnTo>
                  <a:lnTo>
                    <a:pt x="69" y="584"/>
                  </a:lnTo>
                  <a:lnTo>
                    <a:pt x="106" y="582"/>
                  </a:lnTo>
                  <a:lnTo>
                    <a:pt x="114" y="604"/>
                  </a:lnTo>
                  <a:lnTo>
                    <a:pt x="171" y="651"/>
                  </a:lnTo>
                  <a:lnTo>
                    <a:pt x="163" y="695"/>
                  </a:lnTo>
                  <a:lnTo>
                    <a:pt x="169" y="702"/>
                  </a:lnTo>
                  <a:lnTo>
                    <a:pt x="155" y="717"/>
                  </a:lnTo>
                  <a:lnTo>
                    <a:pt x="142" y="729"/>
                  </a:lnTo>
                  <a:lnTo>
                    <a:pt x="138" y="740"/>
                  </a:lnTo>
                  <a:lnTo>
                    <a:pt x="157" y="749"/>
                  </a:lnTo>
                  <a:lnTo>
                    <a:pt x="168" y="761"/>
                  </a:lnTo>
                  <a:lnTo>
                    <a:pt x="199" y="743"/>
                  </a:lnTo>
                  <a:lnTo>
                    <a:pt x="217" y="752"/>
                  </a:lnTo>
                  <a:lnTo>
                    <a:pt x="229" y="752"/>
                  </a:lnTo>
                  <a:lnTo>
                    <a:pt x="242" y="764"/>
                  </a:lnTo>
                  <a:lnTo>
                    <a:pt x="256" y="780"/>
                  </a:lnTo>
                  <a:lnTo>
                    <a:pt x="285" y="773"/>
                  </a:lnTo>
                  <a:lnTo>
                    <a:pt x="277" y="753"/>
                  </a:lnTo>
                  <a:lnTo>
                    <a:pt x="285" y="740"/>
                  </a:lnTo>
                  <a:lnTo>
                    <a:pt x="304" y="721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0" name="Freeform 270">
              <a:extLst>
                <a:ext uri="{FF2B5EF4-FFF2-40B4-BE49-F238E27FC236}">
                  <a16:creationId xmlns:a16="http://schemas.microsoft.com/office/drawing/2014/main" id="{28E17B93-244C-4762-AAE9-AC76D7738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1503" y="2878353"/>
              <a:ext cx="136715" cy="78486"/>
            </a:xfrm>
            <a:custGeom>
              <a:avLst/>
              <a:gdLst>
                <a:gd name="T0" fmla="*/ 0 w 104"/>
                <a:gd name="T1" fmla="*/ 16 h 59"/>
                <a:gd name="T2" fmla="*/ 40 w 104"/>
                <a:gd name="T3" fmla="*/ 0 h 59"/>
                <a:gd name="T4" fmla="*/ 53 w 104"/>
                <a:gd name="T5" fmla="*/ 9 h 59"/>
                <a:gd name="T6" fmla="*/ 88 w 104"/>
                <a:gd name="T7" fmla="*/ 21 h 59"/>
                <a:gd name="T8" fmla="*/ 103 w 104"/>
                <a:gd name="T9" fmla="*/ 30 h 59"/>
                <a:gd name="T10" fmla="*/ 76 w 104"/>
                <a:gd name="T11" fmla="*/ 48 h 59"/>
                <a:gd name="T12" fmla="*/ 67 w 104"/>
                <a:gd name="T13" fmla="*/ 58 h 59"/>
                <a:gd name="T14" fmla="*/ 58 w 104"/>
                <a:gd name="T15" fmla="*/ 54 h 59"/>
                <a:gd name="T16" fmla="*/ 59 w 104"/>
                <a:gd name="T17" fmla="*/ 44 h 59"/>
                <a:gd name="T18" fmla="*/ 46 w 104"/>
                <a:gd name="T19" fmla="*/ 43 h 59"/>
                <a:gd name="T20" fmla="*/ 44 w 104"/>
                <a:gd name="T21" fmla="*/ 51 h 59"/>
                <a:gd name="T22" fmla="*/ 34 w 104"/>
                <a:gd name="T23" fmla="*/ 52 h 59"/>
                <a:gd name="T24" fmla="*/ 23 w 104"/>
                <a:gd name="T25" fmla="*/ 42 h 59"/>
                <a:gd name="T26" fmla="*/ 0 w 104"/>
                <a:gd name="T27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59">
                  <a:moveTo>
                    <a:pt x="0" y="16"/>
                  </a:moveTo>
                  <a:lnTo>
                    <a:pt x="40" y="0"/>
                  </a:lnTo>
                  <a:lnTo>
                    <a:pt x="53" y="9"/>
                  </a:lnTo>
                  <a:lnTo>
                    <a:pt x="88" y="21"/>
                  </a:lnTo>
                  <a:lnTo>
                    <a:pt x="103" y="30"/>
                  </a:lnTo>
                  <a:lnTo>
                    <a:pt x="76" y="48"/>
                  </a:lnTo>
                  <a:lnTo>
                    <a:pt x="67" y="58"/>
                  </a:lnTo>
                  <a:lnTo>
                    <a:pt x="58" y="54"/>
                  </a:lnTo>
                  <a:lnTo>
                    <a:pt x="59" y="44"/>
                  </a:lnTo>
                  <a:lnTo>
                    <a:pt x="46" y="43"/>
                  </a:lnTo>
                  <a:lnTo>
                    <a:pt x="44" y="51"/>
                  </a:lnTo>
                  <a:lnTo>
                    <a:pt x="34" y="52"/>
                  </a:lnTo>
                  <a:lnTo>
                    <a:pt x="23" y="42"/>
                  </a:lnTo>
                  <a:lnTo>
                    <a:pt x="0" y="16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1" name="Freeform 271">
              <a:extLst>
                <a:ext uri="{FF2B5EF4-FFF2-40B4-BE49-F238E27FC236}">
                  <a16:creationId xmlns:a16="http://schemas.microsoft.com/office/drawing/2014/main" id="{5019FC1D-B6B2-4E4B-B5E6-E413BCDA8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9476" y="2914029"/>
              <a:ext cx="114127" cy="55892"/>
            </a:xfrm>
            <a:custGeom>
              <a:avLst/>
              <a:gdLst>
                <a:gd name="T0" fmla="*/ 36 w 85"/>
                <a:gd name="T1" fmla="*/ 2 h 41"/>
                <a:gd name="T2" fmla="*/ 84 w 85"/>
                <a:gd name="T3" fmla="*/ 0 h 41"/>
                <a:gd name="T4" fmla="*/ 79 w 85"/>
                <a:gd name="T5" fmla="*/ 40 h 41"/>
                <a:gd name="T6" fmla="*/ 67 w 85"/>
                <a:gd name="T7" fmla="*/ 30 h 41"/>
                <a:gd name="T8" fmla="*/ 60 w 85"/>
                <a:gd name="T9" fmla="*/ 28 h 41"/>
                <a:gd name="T10" fmla="*/ 36 w 85"/>
                <a:gd name="T11" fmla="*/ 33 h 41"/>
                <a:gd name="T12" fmla="*/ 20 w 85"/>
                <a:gd name="T13" fmla="*/ 33 h 41"/>
                <a:gd name="T14" fmla="*/ 0 w 85"/>
                <a:gd name="T15" fmla="*/ 29 h 41"/>
                <a:gd name="T16" fmla="*/ 9 w 85"/>
                <a:gd name="T17" fmla="*/ 20 h 41"/>
                <a:gd name="T18" fmla="*/ 36 w 85"/>
                <a:gd name="T19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41">
                  <a:moveTo>
                    <a:pt x="36" y="2"/>
                  </a:moveTo>
                  <a:lnTo>
                    <a:pt x="84" y="0"/>
                  </a:lnTo>
                  <a:lnTo>
                    <a:pt x="79" y="40"/>
                  </a:lnTo>
                  <a:lnTo>
                    <a:pt x="67" y="30"/>
                  </a:lnTo>
                  <a:lnTo>
                    <a:pt x="60" y="28"/>
                  </a:lnTo>
                  <a:lnTo>
                    <a:pt x="36" y="33"/>
                  </a:lnTo>
                  <a:lnTo>
                    <a:pt x="20" y="33"/>
                  </a:lnTo>
                  <a:lnTo>
                    <a:pt x="0" y="29"/>
                  </a:lnTo>
                  <a:lnTo>
                    <a:pt x="9" y="20"/>
                  </a:lnTo>
                  <a:lnTo>
                    <a:pt x="36" y="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2" name="Freeform 272">
              <a:extLst>
                <a:ext uri="{FF2B5EF4-FFF2-40B4-BE49-F238E27FC236}">
                  <a16:creationId xmlns:a16="http://schemas.microsoft.com/office/drawing/2014/main" id="{4CB7730C-70AC-4E8C-9860-CB4123E56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180" y="3354026"/>
              <a:ext cx="404201" cy="386484"/>
            </a:xfrm>
            <a:custGeom>
              <a:avLst/>
              <a:gdLst>
                <a:gd name="T0" fmla="*/ 159 w 304"/>
                <a:gd name="T1" fmla="*/ 72 h 290"/>
                <a:gd name="T2" fmla="*/ 169 w 304"/>
                <a:gd name="T3" fmla="*/ 64 h 290"/>
                <a:gd name="T4" fmla="*/ 189 w 304"/>
                <a:gd name="T5" fmla="*/ 65 h 290"/>
                <a:gd name="T6" fmla="*/ 205 w 304"/>
                <a:gd name="T7" fmla="*/ 83 h 290"/>
                <a:gd name="T8" fmla="*/ 226 w 304"/>
                <a:gd name="T9" fmla="*/ 103 h 290"/>
                <a:gd name="T10" fmla="*/ 227 w 304"/>
                <a:gd name="T11" fmla="*/ 121 h 290"/>
                <a:gd name="T12" fmla="*/ 235 w 304"/>
                <a:gd name="T13" fmla="*/ 128 h 290"/>
                <a:gd name="T14" fmla="*/ 247 w 304"/>
                <a:gd name="T15" fmla="*/ 161 h 290"/>
                <a:gd name="T16" fmla="*/ 290 w 304"/>
                <a:gd name="T17" fmla="*/ 164 h 290"/>
                <a:gd name="T18" fmla="*/ 303 w 304"/>
                <a:gd name="T19" fmla="*/ 182 h 290"/>
                <a:gd name="T20" fmla="*/ 294 w 304"/>
                <a:gd name="T21" fmla="*/ 222 h 290"/>
                <a:gd name="T22" fmla="*/ 252 w 304"/>
                <a:gd name="T23" fmla="*/ 230 h 290"/>
                <a:gd name="T24" fmla="*/ 209 w 304"/>
                <a:gd name="T25" fmla="*/ 237 h 290"/>
                <a:gd name="T26" fmla="*/ 197 w 304"/>
                <a:gd name="T27" fmla="*/ 253 h 290"/>
                <a:gd name="T28" fmla="*/ 192 w 304"/>
                <a:gd name="T29" fmla="*/ 274 h 290"/>
                <a:gd name="T30" fmla="*/ 172 w 304"/>
                <a:gd name="T31" fmla="*/ 289 h 290"/>
                <a:gd name="T32" fmla="*/ 172 w 304"/>
                <a:gd name="T33" fmla="*/ 276 h 290"/>
                <a:gd name="T34" fmla="*/ 172 w 304"/>
                <a:gd name="T35" fmla="*/ 266 h 290"/>
                <a:gd name="T36" fmla="*/ 166 w 304"/>
                <a:gd name="T37" fmla="*/ 264 h 290"/>
                <a:gd name="T38" fmla="*/ 149 w 304"/>
                <a:gd name="T39" fmla="*/ 263 h 290"/>
                <a:gd name="T40" fmla="*/ 132 w 304"/>
                <a:gd name="T41" fmla="*/ 264 h 290"/>
                <a:gd name="T42" fmla="*/ 121 w 304"/>
                <a:gd name="T43" fmla="*/ 270 h 290"/>
                <a:gd name="T44" fmla="*/ 105 w 304"/>
                <a:gd name="T45" fmla="*/ 252 h 290"/>
                <a:gd name="T46" fmla="*/ 100 w 304"/>
                <a:gd name="T47" fmla="*/ 234 h 290"/>
                <a:gd name="T48" fmla="*/ 91 w 304"/>
                <a:gd name="T49" fmla="*/ 219 h 290"/>
                <a:gd name="T50" fmla="*/ 72 w 304"/>
                <a:gd name="T51" fmla="*/ 197 h 290"/>
                <a:gd name="T52" fmla="*/ 65 w 304"/>
                <a:gd name="T53" fmla="*/ 181 h 290"/>
                <a:gd name="T54" fmla="*/ 54 w 304"/>
                <a:gd name="T55" fmla="*/ 149 h 290"/>
                <a:gd name="T56" fmla="*/ 38 w 304"/>
                <a:gd name="T57" fmla="*/ 123 h 290"/>
                <a:gd name="T58" fmla="*/ 18 w 304"/>
                <a:gd name="T59" fmla="*/ 104 h 290"/>
                <a:gd name="T60" fmla="*/ 15 w 304"/>
                <a:gd name="T61" fmla="*/ 81 h 290"/>
                <a:gd name="T62" fmla="*/ 3 w 304"/>
                <a:gd name="T63" fmla="*/ 74 h 290"/>
                <a:gd name="T64" fmla="*/ 0 w 304"/>
                <a:gd name="T65" fmla="*/ 58 h 290"/>
                <a:gd name="T66" fmla="*/ 18 w 304"/>
                <a:gd name="T67" fmla="*/ 58 h 290"/>
                <a:gd name="T68" fmla="*/ 31 w 304"/>
                <a:gd name="T69" fmla="*/ 46 h 290"/>
                <a:gd name="T70" fmla="*/ 43 w 304"/>
                <a:gd name="T71" fmla="*/ 36 h 290"/>
                <a:gd name="T72" fmla="*/ 43 w 304"/>
                <a:gd name="T73" fmla="*/ 15 h 290"/>
                <a:gd name="T74" fmla="*/ 59 w 304"/>
                <a:gd name="T75" fmla="*/ 2 h 290"/>
                <a:gd name="T76" fmla="*/ 65 w 304"/>
                <a:gd name="T77" fmla="*/ 0 h 290"/>
                <a:gd name="T78" fmla="*/ 74 w 304"/>
                <a:gd name="T79" fmla="*/ 8 h 290"/>
                <a:gd name="T80" fmla="*/ 84 w 304"/>
                <a:gd name="T81" fmla="*/ 15 h 290"/>
                <a:gd name="T82" fmla="*/ 100 w 304"/>
                <a:gd name="T83" fmla="*/ 14 h 290"/>
                <a:gd name="T84" fmla="*/ 110 w 304"/>
                <a:gd name="T85" fmla="*/ 31 h 290"/>
                <a:gd name="T86" fmla="*/ 121 w 304"/>
                <a:gd name="T87" fmla="*/ 34 h 290"/>
                <a:gd name="T88" fmla="*/ 134 w 304"/>
                <a:gd name="T89" fmla="*/ 57 h 290"/>
                <a:gd name="T90" fmla="*/ 159 w 304"/>
                <a:gd name="T91" fmla="*/ 72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4" h="290">
                  <a:moveTo>
                    <a:pt x="159" y="72"/>
                  </a:moveTo>
                  <a:lnTo>
                    <a:pt x="169" y="64"/>
                  </a:lnTo>
                  <a:lnTo>
                    <a:pt x="189" y="65"/>
                  </a:lnTo>
                  <a:lnTo>
                    <a:pt x="205" y="83"/>
                  </a:lnTo>
                  <a:lnTo>
                    <a:pt x="226" y="103"/>
                  </a:lnTo>
                  <a:lnTo>
                    <a:pt x="227" y="121"/>
                  </a:lnTo>
                  <a:lnTo>
                    <a:pt x="235" y="128"/>
                  </a:lnTo>
                  <a:lnTo>
                    <a:pt x="247" y="161"/>
                  </a:lnTo>
                  <a:lnTo>
                    <a:pt x="290" y="164"/>
                  </a:lnTo>
                  <a:lnTo>
                    <a:pt x="303" y="182"/>
                  </a:lnTo>
                  <a:lnTo>
                    <a:pt x="294" y="222"/>
                  </a:lnTo>
                  <a:lnTo>
                    <a:pt x="252" y="230"/>
                  </a:lnTo>
                  <a:lnTo>
                    <a:pt x="209" y="237"/>
                  </a:lnTo>
                  <a:lnTo>
                    <a:pt x="197" y="253"/>
                  </a:lnTo>
                  <a:lnTo>
                    <a:pt x="192" y="274"/>
                  </a:lnTo>
                  <a:lnTo>
                    <a:pt x="172" y="289"/>
                  </a:lnTo>
                  <a:lnTo>
                    <a:pt x="172" y="276"/>
                  </a:lnTo>
                  <a:lnTo>
                    <a:pt x="172" y="266"/>
                  </a:lnTo>
                  <a:lnTo>
                    <a:pt x="166" y="264"/>
                  </a:lnTo>
                  <a:lnTo>
                    <a:pt x="149" y="263"/>
                  </a:lnTo>
                  <a:lnTo>
                    <a:pt x="132" y="264"/>
                  </a:lnTo>
                  <a:lnTo>
                    <a:pt x="121" y="270"/>
                  </a:lnTo>
                  <a:lnTo>
                    <a:pt x="105" y="252"/>
                  </a:lnTo>
                  <a:lnTo>
                    <a:pt x="100" y="234"/>
                  </a:lnTo>
                  <a:lnTo>
                    <a:pt x="91" y="219"/>
                  </a:lnTo>
                  <a:lnTo>
                    <a:pt x="72" y="197"/>
                  </a:lnTo>
                  <a:lnTo>
                    <a:pt x="65" y="181"/>
                  </a:lnTo>
                  <a:lnTo>
                    <a:pt x="54" y="149"/>
                  </a:lnTo>
                  <a:lnTo>
                    <a:pt x="38" y="123"/>
                  </a:lnTo>
                  <a:lnTo>
                    <a:pt x="18" y="104"/>
                  </a:lnTo>
                  <a:lnTo>
                    <a:pt x="15" y="81"/>
                  </a:lnTo>
                  <a:lnTo>
                    <a:pt x="3" y="74"/>
                  </a:lnTo>
                  <a:lnTo>
                    <a:pt x="0" y="58"/>
                  </a:lnTo>
                  <a:lnTo>
                    <a:pt x="18" y="58"/>
                  </a:lnTo>
                  <a:lnTo>
                    <a:pt x="31" y="46"/>
                  </a:lnTo>
                  <a:lnTo>
                    <a:pt x="43" y="36"/>
                  </a:lnTo>
                  <a:lnTo>
                    <a:pt x="43" y="15"/>
                  </a:lnTo>
                  <a:lnTo>
                    <a:pt x="59" y="2"/>
                  </a:lnTo>
                  <a:lnTo>
                    <a:pt x="65" y="0"/>
                  </a:lnTo>
                  <a:lnTo>
                    <a:pt x="74" y="8"/>
                  </a:lnTo>
                  <a:lnTo>
                    <a:pt x="84" y="15"/>
                  </a:lnTo>
                  <a:lnTo>
                    <a:pt x="100" y="14"/>
                  </a:lnTo>
                  <a:lnTo>
                    <a:pt x="110" y="31"/>
                  </a:lnTo>
                  <a:lnTo>
                    <a:pt x="121" y="34"/>
                  </a:lnTo>
                  <a:lnTo>
                    <a:pt x="134" y="57"/>
                  </a:lnTo>
                  <a:lnTo>
                    <a:pt x="159" y="72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3" name="Freeform 273">
              <a:extLst>
                <a:ext uri="{FF2B5EF4-FFF2-40B4-BE49-F238E27FC236}">
                  <a16:creationId xmlns:a16="http://schemas.microsoft.com/office/drawing/2014/main" id="{96BA210B-E2B1-4576-B34D-6548FC081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004" y="3022244"/>
              <a:ext cx="246087" cy="221188"/>
            </a:xfrm>
            <a:custGeom>
              <a:avLst/>
              <a:gdLst>
                <a:gd name="T0" fmla="*/ 148 w 184"/>
                <a:gd name="T1" fmla="*/ 166 h 167"/>
                <a:gd name="T2" fmla="*/ 137 w 184"/>
                <a:gd name="T3" fmla="*/ 161 h 167"/>
                <a:gd name="T4" fmla="*/ 118 w 184"/>
                <a:gd name="T5" fmla="*/ 160 h 167"/>
                <a:gd name="T6" fmla="*/ 120 w 184"/>
                <a:gd name="T7" fmla="*/ 149 h 167"/>
                <a:gd name="T8" fmla="*/ 112 w 184"/>
                <a:gd name="T9" fmla="*/ 146 h 167"/>
                <a:gd name="T10" fmla="*/ 104 w 184"/>
                <a:gd name="T11" fmla="*/ 151 h 167"/>
                <a:gd name="T12" fmla="*/ 70 w 184"/>
                <a:gd name="T13" fmla="*/ 123 h 167"/>
                <a:gd name="T14" fmla="*/ 74 w 184"/>
                <a:gd name="T15" fmla="*/ 112 h 167"/>
                <a:gd name="T16" fmla="*/ 66 w 184"/>
                <a:gd name="T17" fmla="*/ 109 h 167"/>
                <a:gd name="T18" fmla="*/ 58 w 184"/>
                <a:gd name="T19" fmla="*/ 109 h 167"/>
                <a:gd name="T20" fmla="*/ 47 w 184"/>
                <a:gd name="T21" fmla="*/ 106 h 167"/>
                <a:gd name="T22" fmla="*/ 51 w 184"/>
                <a:gd name="T23" fmla="*/ 99 h 167"/>
                <a:gd name="T24" fmla="*/ 44 w 184"/>
                <a:gd name="T25" fmla="*/ 93 h 167"/>
                <a:gd name="T26" fmla="*/ 40 w 184"/>
                <a:gd name="T27" fmla="*/ 84 h 167"/>
                <a:gd name="T28" fmla="*/ 30 w 184"/>
                <a:gd name="T29" fmla="*/ 89 h 167"/>
                <a:gd name="T30" fmla="*/ 20 w 184"/>
                <a:gd name="T31" fmla="*/ 92 h 167"/>
                <a:gd name="T32" fmla="*/ 18 w 184"/>
                <a:gd name="T33" fmla="*/ 102 h 167"/>
                <a:gd name="T34" fmla="*/ 0 w 184"/>
                <a:gd name="T35" fmla="*/ 97 h 167"/>
                <a:gd name="T36" fmla="*/ 11 w 184"/>
                <a:gd name="T37" fmla="*/ 25 h 167"/>
                <a:gd name="T38" fmla="*/ 42 w 184"/>
                <a:gd name="T39" fmla="*/ 0 h 167"/>
                <a:gd name="T40" fmla="*/ 45 w 184"/>
                <a:gd name="T41" fmla="*/ 37 h 167"/>
                <a:gd name="T42" fmla="*/ 60 w 184"/>
                <a:gd name="T43" fmla="*/ 37 h 167"/>
                <a:gd name="T44" fmla="*/ 67 w 184"/>
                <a:gd name="T45" fmla="*/ 44 h 167"/>
                <a:gd name="T46" fmla="*/ 84 w 184"/>
                <a:gd name="T47" fmla="*/ 44 h 167"/>
                <a:gd name="T48" fmla="*/ 86 w 184"/>
                <a:gd name="T49" fmla="*/ 20 h 167"/>
                <a:gd name="T50" fmla="*/ 95 w 184"/>
                <a:gd name="T51" fmla="*/ 37 h 167"/>
                <a:gd name="T52" fmla="*/ 100 w 184"/>
                <a:gd name="T53" fmla="*/ 50 h 167"/>
                <a:gd name="T54" fmla="*/ 118 w 184"/>
                <a:gd name="T55" fmla="*/ 45 h 167"/>
                <a:gd name="T56" fmla="*/ 135 w 184"/>
                <a:gd name="T57" fmla="*/ 47 h 167"/>
                <a:gd name="T58" fmla="*/ 150 w 184"/>
                <a:gd name="T59" fmla="*/ 54 h 167"/>
                <a:gd name="T60" fmla="*/ 151 w 184"/>
                <a:gd name="T61" fmla="*/ 77 h 167"/>
                <a:gd name="T62" fmla="*/ 156 w 184"/>
                <a:gd name="T63" fmla="*/ 89 h 167"/>
                <a:gd name="T64" fmla="*/ 173 w 184"/>
                <a:gd name="T65" fmla="*/ 98 h 167"/>
                <a:gd name="T66" fmla="*/ 183 w 184"/>
                <a:gd name="T67" fmla="*/ 106 h 167"/>
                <a:gd name="T68" fmla="*/ 175 w 184"/>
                <a:gd name="T69" fmla="*/ 122 h 167"/>
                <a:gd name="T70" fmla="*/ 164 w 184"/>
                <a:gd name="T71" fmla="*/ 137 h 167"/>
                <a:gd name="T72" fmla="*/ 148 w 184"/>
                <a:gd name="T73" fmla="*/ 16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4" h="167">
                  <a:moveTo>
                    <a:pt x="148" y="166"/>
                  </a:moveTo>
                  <a:lnTo>
                    <a:pt x="137" y="161"/>
                  </a:lnTo>
                  <a:lnTo>
                    <a:pt x="118" y="160"/>
                  </a:lnTo>
                  <a:lnTo>
                    <a:pt x="120" y="149"/>
                  </a:lnTo>
                  <a:lnTo>
                    <a:pt x="112" y="146"/>
                  </a:lnTo>
                  <a:lnTo>
                    <a:pt x="104" y="151"/>
                  </a:lnTo>
                  <a:lnTo>
                    <a:pt x="70" y="123"/>
                  </a:lnTo>
                  <a:lnTo>
                    <a:pt x="74" y="112"/>
                  </a:lnTo>
                  <a:lnTo>
                    <a:pt x="66" y="109"/>
                  </a:lnTo>
                  <a:lnTo>
                    <a:pt x="58" y="109"/>
                  </a:lnTo>
                  <a:lnTo>
                    <a:pt x="47" y="106"/>
                  </a:lnTo>
                  <a:lnTo>
                    <a:pt x="51" y="99"/>
                  </a:lnTo>
                  <a:lnTo>
                    <a:pt x="44" y="93"/>
                  </a:lnTo>
                  <a:lnTo>
                    <a:pt x="40" y="84"/>
                  </a:lnTo>
                  <a:lnTo>
                    <a:pt x="30" y="89"/>
                  </a:lnTo>
                  <a:lnTo>
                    <a:pt x="20" y="92"/>
                  </a:lnTo>
                  <a:lnTo>
                    <a:pt x="18" y="102"/>
                  </a:lnTo>
                  <a:lnTo>
                    <a:pt x="0" y="97"/>
                  </a:lnTo>
                  <a:lnTo>
                    <a:pt x="11" y="25"/>
                  </a:lnTo>
                  <a:lnTo>
                    <a:pt x="42" y="0"/>
                  </a:lnTo>
                  <a:lnTo>
                    <a:pt x="45" y="37"/>
                  </a:lnTo>
                  <a:lnTo>
                    <a:pt x="60" y="37"/>
                  </a:lnTo>
                  <a:lnTo>
                    <a:pt x="67" y="44"/>
                  </a:lnTo>
                  <a:lnTo>
                    <a:pt x="84" y="44"/>
                  </a:lnTo>
                  <a:lnTo>
                    <a:pt x="86" y="20"/>
                  </a:lnTo>
                  <a:lnTo>
                    <a:pt x="95" y="37"/>
                  </a:lnTo>
                  <a:lnTo>
                    <a:pt x="100" y="50"/>
                  </a:lnTo>
                  <a:lnTo>
                    <a:pt x="118" y="45"/>
                  </a:lnTo>
                  <a:lnTo>
                    <a:pt x="135" y="47"/>
                  </a:lnTo>
                  <a:lnTo>
                    <a:pt x="150" y="54"/>
                  </a:lnTo>
                  <a:lnTo>
                    <a:pt x="151" y="77"/>
                  </a:lnTo>
                  <a:lnTo>
                    <a:pt x="156" y="89"/>
                  </a:lnTo>
                  <a:lnTo>
                    <a:pt x="173" y="98"/>
                  </a:lnTo>
                  <a:lnTo>
                    <a:pt x="183" y="106"/>
                  </a:lnTo>
                  <a:lnTo>
                    <a:pt x="175" y="122"/>
                  </a:lnTo>
                  <a:lnTo>
                    <a:pt x="164" y="137"/>
                  </a:lnTo>
                  <a:lnTo>
                    <a:pt x="148" y="166"/>
                  </a:lnTo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4" name="Freeform 274">
              <a:extLst>
                <a:ext uri="{FF2B5EF4-FFF2-40B4-BE49-F238E27FC236}">
                  <a16:creationId xmlns:a16="http://schemas.microsoft.com/office/drawing/2014/main" id="{BC3D2C9C-BF70-47C5-A7E2-60FE7864E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989" y="2967542"/>
              <a:ext cx="67763" cy="87999"/>
            </a:xfrm>
            <a:custGeom>
              <a:avLst/>
              <a:gdLst>
                <a:gd name="T0" fmla="*/ 39 w 57"/>
                <a:gd name="T1" fmla="*/ 74 h 74"/>
                <a:gd name="T2" fmla="*/ 47 w 57"/>
                <a:gd name="T3" fmla="*/ 68 h 74"/>
                <a:gd name="T4" fmla="*/ 54 w 57"/>
                <a:gd name="T5" fmla="*/ 53 h 74"/>
                <a:gd name="T6" fmla="*/ 57 w 57"/>
                <a:gd name="T7" fmla="*/ 42 h 74"/>
                <a:gd name="T8" fmla="*/ 36 w 57"/>
                <a:gd name="T9" fmla="*/ 12 h 74"/>
                <a:gd name="T10" fmla="*/ 23 w 57"/>
                <a:gd name="T11" fmla="*/ 0 h 74"/>
                <a:gd name="T12" fmla="*/ 0 w 57"/>
                <a:gd name="T13" fmla="*/ 5 h 74"/>
                <a:gd name="T14" fmla="*/ 24 w 57"/>
                <a:gd name="T15" fmla="*/ 27 h 74"/>
                <a:gd name="T16" fmla="*/ 24 w 57"/>
                <a:gd name="T17" fmla="*/ 42 h 74"/>
                <a:gd name="T18" fmla="*/ 39 w 57"/>
                <a:gd name="T1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74">
                  <a:moveTo>
                    <a:pt x="39" y="74"/>
                  </a:moveTo>
                  <a:lnTo>
                    <a:pt x="47" y="68"/>
                  </a:lnTo>
                  <a:lnTo>
                    <a:pt x="54" y="53"/>
                  </a:lnTo>
                  <a:lnTo>
                    <a:pt x="57" y="42"/>
                  </a:lnTo>
                  <a:lnTo>
                    <a:pt x="36" y="12"/>
                  </a:lnTo>
                  <a:lnTo>
                    <a:pt x="23" y="0"/>
                  </a:lnTo>
                  <a:lnTo>
                    <a:pt x="0" y="5"/>
                  </a:lnTo>
                  <a:lnTo>
                    <a:pt x="24" y="27"/>
                  </a:lnTo>
                  <a:lnTo>
                    <a:pt x="24" y="42"/>
                  </a:lnTo>
                  <a:lnTo>
                    <a:pt x="39" y="74"/>
                  </a:lnTo>
                  <a:close/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5" name="Freeform 275">
              <a:extLst>
                <a:ext uri="{FF2B5EF4-FFF2-40B4-BE49-F238E27FC236}">
                  <a16:creationId xmlns:a16="http://schemas.microsoft.com/office/drawing/2014/main" id="{A7BC6A00-5E66-43F8-8344-54E4ABEB5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948" y="3859428"/>
              <a:ext cx="32098" cy="98702"/>
            </a:xfrm>
            <a:custGeom>
              <a:avLst/>
              <a:gdLst>
                <a:gd name="T0" fmla="*/ 15 w 27"/>
                <a:gd name="T1" fmla="*/ 83 h 83"/>
                <a:gd name="T2" fmla="*/ 27 w 27"/>
                <a:gd name="T3" fmla="*/ 72 h 83"/>
                <a:gd name="T4" fmla="*/ 20 w 27"/>
                <a:gd name="T5" fmla="*/ 48 h 83"/>
                <a:gd name="T6" fmla="*/ 20 w 27"/>
                <a:gd name="T7" fmla="*/ 26 h 83"/>
                <a:gd name="T8" fmla="*/ 18 w 27"/>
                <a:gd name="T9" fmla="*/ 11 h 83"/>
                <a:gd name="T10" fmla="*/ 12 w 27"/>
                <a:gd name="T11" fmla="*/ 2 h 83"/>
                <a:gd name="T12" fmla="*/ 2 w 27"/>
                <a:gd name="T13" fmla="*/ 0 h 83"/>
                <a:gd name="T14" fmla="*/ 0 w 27"/>
                <a:gd name="T15" fmla="*/ 14 h 83"/>
                <a:gd name="T16" fmla="*/ 6 w 27"/>
                <a:gd name="T17" fmla="*/ 24 h 83"/>
                <a:gd name="T18" fmla="*/ 9 w 27"/>
                <a:gd name="T19" fmla="*/ 48 h 83"/>
                <a:gd name="T20" fmla="*/ 15 w 27"/>
                <a:gd name="T2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83">
                  <a:moveTo>
                    <a:pt x="15" y="83"/>
                  </a:moveTo>
                  <a:lnTo>
                    <a:pt x="27" y="72"/>
                  </a:lnTo>
                  <a:lnTo>
                    <a:pt x="20" y="48"/>
                  </a:lnTo>
                  <a:lnTo>
                    <a:pt x="20" y="26"/>
                  </a:lnTo>
                  <a:lnTo>
                    <a:pt x="18" y="11"/>
                  </a:lnTo>
                  <a:lnTo>
                    <a:pt x="12" y="2"/>
                  </a:lnTo>
                  <a:lnTo>
                    <a:pt x="2" y="0"/>
                  </a:lnTo>
                  <a:lnTo>
                    <a:pt x="0" y="14"/>
                  </a:lnTo>
                  <a:lnTo>
                    <a:pt x="6" y="24"/>
                  </a:lnTo>
                  <a:lnTo>
                    <a:pt x="9" y="48"/>
                  </a:lnTo>
                  <a:lnTo>
                    <a:pt x="15" y="83"/>
                  </a:lnTo>
                  <a:close/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6" name="Freeform 276">
              <a:extLst>
                <a:ext uri="{FF2B5EF4-FFF2-40B4-BE49-F238E27FC236}">
                  <a16:creationId xmlns:a16="http://schemas.microsoft.com/office/drawing/2014/main" id="{13B521F5-6A0D-4352-B417-ABEB2A99F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3320" y="2902137"/>
              <a:ext cx="24965" cy="17838"/>
            </a:xfrm>
            <a:custGeom>
              <a:avLst/>
              <a:gdLst>
                <a:gd name="T0" fmla="*/ 0 w 21"/>
                <a:gd name="T1" fmla="*/ 15 h 15"/>
                <a:gd name="T2" fmla="*/ 21 w 21"/>
                <a:gd name="T3" fmla="*/ 15 h 15"/>
                <a:gd name="T4" fmla="*/ 10 w 21"/>
                <a:gd name="T5" fmla="*/ 10 h 15"/>
                <a:gd name="T6" fmla="*/ 7 w 21"/>
                <a:gd name="T7" fmla="*/ 0 h 15"/>
                <a:gd name="T8" fmla="*/ 0 w 21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5">
                  <a:moveTo>
                    <a:pt x="0" y="15"/>
                  </a:moveTo>
                  <a:lnTo>
                    <a:pt x="21" y="15"/>
                  </a:lnTo>
                  <a:lnTo>
                    <a:pt x="10" y="10"/>
                  </a:lnTo>
                  <a:lnTo>
                    <a:pt x="7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7" name="Freeform 277">
              <a:extLst>
                <a:ext uri="{FF2B5EF4-FFF2-40B4-BE49-F238E27FC236}">
                  <a16:creationId xmlns:a16="http://schemas.microsoft.com/office/drawing/2014/main" id="{64490D38-1405-46DD-B640-E8D1E0A49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026" y="3288621"/>
              <a:ext cx="54686" cy="114161"/>
            </a:xfrm>
            <a:custGeom>
              <a:avLst/>
              <a:gdLst>
                <a:gd name="T0" fmla="*/ 0 w 46"/>
                <a:gd name="T1" fmla="*/ 74 h 96"/>
                <a:gd name="T2" fmla="*/ 15 w 46"/>
                <a:gd name="T3" fmla="*/ 29 h 96"/>
                <a:gd name="T4" fmla="*/ 27 w 46"/>
                <a:gd name="T5" fmla="*/ 0 h 96"/>
                <a:gd name="T6" fmla="*/ 46 w 46"/>
                <a:gd name="T7" fmla="*/ 17 h 96"/>
                <a:gd name="T8" fmla="*/ 40 w 46"/>
                <a:gd name="T9" fmla="*/ 35 h 96"/>
                <a:gd name="T10" fmla="*/ 27 w 46"/>
                <a:gd name="T11" fmla="*/ 42 h 96"/>
                <a:gd name="T12" fmla="*/ 27 w 46"/>
                <a:gd name="T13" fmla="*/ 77 h 96"/>
                <a:gd name="T14" fmla="*/ 22 w 46"/>
                <a:gd name="T15" fmla="*/ 96 h 96"/>
                <a:gd name="T16" fmla="*/ 7 w 46"/>
                <a:gd name="T17" fmla="*/ 75 h 96"/>
                <a:gd name="T18" fmla="*/ 0 w 46"/>
                <a:gd name="T19" fmla="*/ 7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96">
                  <a:moveTo>
                    <a:pt x="0" y="74"/>
                  </a:moveTo>
                  <a:lnTo>
                    <a:pt x="15" y="29"/>
                  </a:lnTo>
                  <a:lnTo>
                    <a:pt x="27" y="0"/>
                  </a:lnTo>
                  <a:lnTo>
                    <a:pt x="46" y="17"/>
                  </a:lnTo>
                  <a:lnTo>
                    <a:pt x="40" y="35"/>
                  </a:lnTo>
                  <a:lnTo>
                    <a:pt x="27" y="42"/>
                  </a:lnTo>
                  <a:lnTo>
                    <a:pt x="27" y="77"/>
                  </a:lnTo>
                  <a:lnTo>
                    <a:pt x="22" y="96"/>
                  </a:lnTo>
                  <a:lnTo>
                    <a:pt x="7" y="75"/>
                  </a:lnTo>
                  <a:lnTo>
                    <a:pt x="0" y="74"/>
                  </a:lnTo>
                  <a:close/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8" name="Freeform 278">
              <a:extLst>
                <a:ext uri="{FF2B5EF4-FFF2-40B4-BE49-F238E27FC236}">
                  <a16:creationId xmlns:a16="http://schemas.microsoft.com/office/drawing/2014/main" id="{03B0ABBD-89D9-4653-9970-AB0021C76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971" y="4052076"/>
              <a:ext cx="34476" cy="20216"/>
            </a:xfrm>
            <a:custGeom>
              <a:avLst/>
              <a:gdLst>
                <a:gd name="T0" fmla="*/ 0 w 29"/>
                <a:gd name="T1" fmla="*/ 14 h 17"/>
                <a:gd name="T2" fmla="*/ 2 w 29"/>
                <a:gd name="T3" fmla="*/ 0 h 17"/>
                <a:gd name="T4" fmla="*/ 29 w 29"/>
                <a:gd name="T5" fmla="*/ 3 h 17"/>
                <a:gd name="T6" fmla="*/ 18 w 29"/>
                <a:gd name="T7" fmla="*/ 17 h 17"/>
                <a:gd name="T8" fmla="*/ 0 w 29"/>
                <a:gd name="T9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7">
                  <a:moveTo>
                    <a:pt x="0" y="14"/>
                  </a:moveTo>
                  <a:lnTo>
                    <a:pt x="2" y="0"/>
                  </a:lnTo>
                  <a:lnTo>
                    <a:pt x="29" y="3"/>
                  </a:lnTo>
                  <a:lnTo>
                    <a:pt x="18" y="17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9" name="Freeform 279">
              <a:extLst>
                <a:ext uri="{FF2B5EF4-FFF2-40B4-BE49-F238E27FC236}">
                  <a16:creationId xmlns:a16="http://schemas.microsoft.com/office/drawing/2014/main" id="{BAB0BCF4-34C6-4274-850A-761E6DD78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159" y="4298237"/>
              <a:ext cx="61819" cy="155783"/>
            </a:xfrm>
            <a:custGeom>
              <a:avLst/>
              <a:gdLst>
                <a:gd name="T0" fmla="*/ 16 w 52"/>
                <a:gd name="T1" fmla="*/ 119 h 131"/>
                <a:gd name="T2" fmla="*/ 24 w 52"/>
                <a:gd name="T3" fmla="*/ 90 h 131"/>
                <a:gd name="T4" fmla="*/ 0 w 52"/>
                <a:gd name="T5" fmla="*/ 81 h 131"/>
                <a:gd name="T6" fmla="*/ 0 w 52"/>
                <a:gd name="T7" fmla="*/ 50 h 131"/>
                <a:gd name="T8" fmla="*/ 10 w 52"/>
                <a:gd name="T9" fmla="*/ 41 h 131"/>
                <a:gd name="T10" fmla="*/ 4 w 52"/>
                <a:gd name="T11" fmla="*/ 17 h 131"/>
                <a:gd name="T12" fmla="*/ 7 w 52"/>
                <a:gd name="T13" fmla="*/ 0 h 131"/>
                <a:gd name="T14" fmla="*/ 30 w 52"/>
                <a:gd name="T15" fmla="*/ 14 h 131"/>
                <a:gd name="T16" fmla="*/ 33 w 52"/>
                <a:gd name="T17" fmla="*/ 30 h 131"/>
                <a:gd name="T18" fmla="*/ 28 w 52"/>
                <a:gd name="T19" fmla="*/ 56 h 131"/>
                <a:gd name="T20" fmla="*/ 45 w 52"/>
                <a:gd name="T21" fmla="*/ 81 h 131"/>
                <a:gd name="T22" fmla="*/ 52 w 52"/>
                <a:gd name="T23" fmla="*/ 104 h 131"/>
                <a:gd name="T24" fmla="*/ 40 w 52"/>
                <a:gd name="T25" fmla="*/ 110 h 131"/>
                <a:gd name="T26" fmla="*/ 39 w 52"/>
                <a:gd name="T27" fmla="*/ 126 h 131"/>
                <a:gd name="T28" fmla="*/ 24 w 52"/>
                <a:gd name="T29" fmla="*/ 131 h 131"/>
                <a:gd name="T30" fmla="*/ 16 w 52"/>
                <a:gd name="T31" fmla="*/ 11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131">
                  <a:moveTo>
                    <a:pt x="16" y="119"/>
                  </a:moveTo>
                  <a:lnTo>
                    <a:pt x="24" y="90"/>
                  </a:lnTo>
                  <a:lnTo>
                    <a:pt x="0" y="81"/>
                  </a:lnTo>
                  <a:lnTo>
                    <a:pt x="0" y="50"/>
                  </a:lnTo>
                  <a:lnTo>
                    <a:pt x="10" y="41"/>
                  </a:lnTo>
                  <a:lnTo>
                    <a:pt x="4" y="17"/>
                  </a:lnTo>
                  <a:lnTo>
                    <a:pt x="7" y="0"/>
                  </a:lnTo>
                  <a:lnTo>
                    <a:pt x="30" y="14"/>
                  </a:lnTo>
                  <a:lnTo>
                    <a:pt x="33" y="30"/>
                  </a:lnTo>
                  <a:lnTo>
                    <a:pt x="28" y="56"/>
                  </a:lnTo>
                  <a:lnTo>
                    <a:pt x="45" y="81"/>
                  </a:lnTo>
                  <a:lnTo>
                    <a:pt x="52" y="104"/>
                  </a:lnTo>
                  <a:lnTo>
                    <a:pt x="40" y="110"/>
                  </a:lnTo>
                  <a:lnTo>
                    <a:pt x="39" y="126"/>
                  </a:lnTo>
                  <a:lnTo>
                    <a:pt x="24" y="131"/>
                  </a:lnTo>
                  <a:lnTo>
                    <a:pt x="16" y="119"/>
                  </a:lnTo>
                  <a:close/>
                </a:path>
              </a:pathLst>
            </a:custGeom>
            <a:grpFill/>
            <a:ln w="19050" cap="flat" cmpd="sng">
              <a:solidFill>
                <a:schemeClr val="bg1">
                  <a:alpha val="28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7" name="Freeform 104">
            <a:extLst>
              <a:ext uri="{FF2B5EF4-FFF2-40B4-BE49-F238E27FC236}">
                <a16:creationId xmlns:a16="http://schemas.microsoft.com/office/drawing/2014/main" id="{FA4E45B2-3D0D-4E4D-B26A-634429D8F186}"/>
              </a:ext>
            </a:extLst>
          </p:cNvPr>
          <p:cNvSpPr>
            <a:spLocks noEditPoints="1"/>
          </p:cNvSpPr>
          <p:nvPr/>
        </p:nvSpPr>
        <p:spPr bwMode="auto">
          <a:xfrm>
            <a:off x="4874182" y="3824287"/>
            <a:ext cx="670968" cy="673922"/>
          </a:xfrm>
          <a:custGeom>
            <a:avLst/>
            <a:gdLst>
              <a:gd name="T0" fmla="*/ 36 w 96"/>
              <a:gd name="T1" fmla="*/ 72 h 96"/>
              <a:gd name="T2" fmla="*/ 59 w 96"/>
              <a:gd name="T3" fmla="*/ 64 h 96"/>
              <a:gd name="T4" fmla="*/ 89 w 96"/>
              <a:gd name="T5" fmla="*/ 95 h 96"/>
              <a:gd name="T6" fmla="*/ 95 w 96"/>
              <a:gd name="T7" fmla="*/ 95 h 96"/>
              <a:gd name="T8" fmla="*/ 95 w 96"/>
              <a:gd name="T9" fmla="*/ 89 h 96"/>
              <a:gd name="T10" fmla="*/ 64 w 96"/>
              <a:gd name="T11" fmla="*/ 58 h 96"/>
              <a:gd name="T12" fmla="*/ 72 w 96"/>
              <a:gd name="T13" fmla="*/ 36 h 96"/>
              <a:gd name="T14" fmla="*/ 36 w 96"/>
              <a:gd name="T15" fmla="*/ 0 h 96"/>
              <a:gd name="T16" fmla="*/ 0 w 96"/>
              <a:gd name="T17" fmla="*/ 36 h 96"/>
              <a:gd name="T18" fmla="*/ 36 w 96"/>
              <a:gd name="T19" fmla="*/ 72 h 96"/>
              <a:gd name="T20" fmla="*/ 36 w 96"/>
              <a:gd name="T21" fmla="*/ 8 h 96"/>
              <a:gd name="T22" fmla="*/ 64 w 96"/>
              <a:gd name="T23" fmla="*/ 36 h 96"/>
              <a:gd name="T24" fmla="*/ 36 w 96"/>
              <a:gd name="T25" fmla="*/ 64 h 96"/>
              <a:gd name="T26" fmla="*/ 8 w 96"/>
              <a:gd name="T27" fmla="*/ 36 h 96"/>
              <a:gd name="T28" fmla="*/ 36 w 96"/>
              <a:gd name="T29" fmla="*/ 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6" h="96">
                <a:moveTo>
                  <a:pt x="36" y="72"/>
                </a:moveTo>
                <a:cubicBezTo>
                  <a:pt x="45" y="72"/>
                  <a:pt x="52" y="69"/>
                  <a:pt x="59" y="64"/>
                </a:cubicBezTo>
                <a:cubicBezTo>
                  <a:pt x="89" y="95"/>
                  <a:pt x="89" y="95"/>
                  <a:pt x="89" y="95"/>
                </a:cubicBezTo>
                <a:cubicBezTo>
                  <a:pt x="91" y="96"/>
                  <a:pt x="93" y="96"/>
                  <a:pt x="95" y="95"/>
                </a:cubicBezTo>
                <a:cubicBezTo>
                  <a:pt x="96" y="93"/>
                  <a:pt x="96" y="91"/>
                  <a:pt x="95" y="89"/>
                </a:cubicBezTo>
                <a:cubicBezTo>
                  <a:pt x="64" y="58"/>
                  <a:pt x="64" y="58"/>
                  <a:pt x="64" y="58"/>
                </a:cubicBezTo>
                <a:cubicBezTo>
                  <a:pt x="69" y="52"/>
                  <a:pt x="72" y="44"/>
                  <a:pt x="72" y="36"/>
                </a:cubicBezTo>
                <a:cubicBezTo>
                  <a:pt x="72" y="16"/>
                  <a:pt x="5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56"/>
                  <a:pt x="16" y="72"/>
                  <a:pt x="36" y="72"/>
                </a:cubicBezTo>
                <a:close/>
                <a:moveTo>
                  <a:pt x="36" y="8"/>
                </a:moveTo>
                <a:cubicBezTo>
                  <a:pt x="51" y="8"/>
                  <a:pt x="64" y="21"/>
                  <a:pt x="64" y="36"/>
                </a:cubicBezTo>
                <a:cubicBezTo>
                  <a:pt x="64" y="51"/>
                  <a:pt x="51" y="64"/>
                  <a:pt x="36" y="64"/>
                </a:cubicBezTo>
                <a:cubicBezTo>
                  <a:pt x="21" y="64"/>
                  <a:pt x="8" y="51"/>
                  <a:pt x="8" y="36"/>
                </a:cubicBezTo>
                <a:cubicBezTo>
                  <a:pt x="8" y="21"/>
                  <a:pt x="21" y="8"/>
                  <a:pt x="36" y="8"/>
                </a:cubicBez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" name="TextBox 1"/>
          <p:cNvSpPr txBox="1"/>
          <p:nvPr/>
        </p:nvSpPr>
        <p:spPr>
          <a:xfrm>
            <a:off x="5668509" y="3788093"/>
            <a:ext cx="56988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Основные конкурентные преимущества: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эффективное предотвращение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намерзаний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и образования сосулек; недопущение скопления воды; увеличение срока службы кровельной системы и защита кровли и фасада здания от разрушений; экономия на очистке кровли и ее ремонте; снижение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энегрозатрат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за счет активации системы по цене 2300 руб. за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пог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м (двухжильный комплект +проект +установка)</a:t>
            </a:r>
          </a:p>
        </p:txBody>
      </p:sp>
      <p:pic>
        <p:nvPicPr>
          <p:cNvPr id="27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139" y="190822"/>
            <a:ext cx="1082417" cy="53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3" name="Рисунок 272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57" y="-39316"/>
            <a:ext cx="2252106" cy="1774634"/>
          </a:xfrm>
          <a:prstGeom prst="rect">
            <a:avLst/>
          </a:prstGeom>
        </p:spPr>
      </p:pic>
      <p:sp>
        <p:nvSpPr>
          <p:cNvPr id="258" name="Slide Number Placeholder 3">
            <a:extLst>
              <a:ext uri="{FF2B5EF4-FFF2-40B4-BE49-F238E27FC236}">
                <a16:creationId xmlns:a16="http://schemas.microsoft.com/office/drawing/2014/main" id="{CFB00E9B-2118-4795-858B-C26AD2C4A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0709" y="6369817"/>
            <a:ext cx="263214" cy="276999"/>
          </a:xfrm>
        </p:spPr>
        <p:txBody>
          <a:bodyPr/>
          <a:lstStyle/>
          <a:p>
            <a:r>
              <a:rPr lang="ru-RU" dirty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14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4">
            <a:extLst>
              <a:ext uri="{FF2B5EF4-FFF2-40B4-BE49-F238E27FC236}">
                <a16:creationId xmlns:a16="http://schemas.microsoft.com/office/drawing/2014/main" id="{0CE1F2E9-5D11-4CF9-96ED-F13E5A880CBA}"/>
              </a:ext>
            </a:extLst>
          </p:cNvPr>
          <p:cNvSpPr/>
          <p:nvPr/>
        </p:nvSpPr>
        <p:spPr>
          <a:xfrm flipV="1">
            <a:off x="-2" y="3554574"/>
            <a:ext cx="12201834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11A548-7F61-4795-AD72-2678C8F9B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5443655" cy="695744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Технико-экономическая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оценка возможности реализации проекта</a:t>
            </a:r>
            <a:r>
              <a:rPr lang="ru-RU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F42AE-A010-4798-9D6E-0E95ACB64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4D2E29-67F4-44D8-B0E3-F54815B4F123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B3087C7-49E0-4601-A87E-48C589EA39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9721313"/>
              </p:ext>
            </p:extLst>
          </p:nvPr>
        </p:nvGraphicFramePr>
        <p:xfrm>
          <a:off x="328755" y="1456057"/>
          <a:ext cx="4647380" cy="3521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8B0C1C0B-8FB8-49CF-9CA8-246F4CF76454}"/>
              </a:ext>
            </a:extLst>
          </p:cNvPr>
          <p:cNvSpPr/>
          <p:nvPr/>
        </p:nvSpPr>
        <p:spPr>
          <a:xfrm>
            <a:off x="6344954" y="681239"/>
            <a:ext cx="5749368" cy="28007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Ключевая задача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Внедрить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систему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антиобледенения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в многоквартирные дома города Казани, обеспечивающую безопасность прохожих граждан и животных; минимизацию ущерба транспортных средств; сокращение затрат живого труда работников жилищно-коммунального хозяйства; продлевающий срок эксплуатации кровельного покрытия, приводящий к экономии расходов на капитальное обслуживание многоквартирных домов.</a:t>
            </a:r>
          </a:p>
          <a:p>
            <a:endParaRPr lang="en-US" sz="14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938F8A-8D1F-4BCD-A96F-9AEB4D2D688F}"/>
              </a:ext>
            </a:extLst>
          </p:cNvPr>
          <p:cNvCxnSpPr/>
          <p:nvPr/>
        </p:nvCxnSpPr>
        <p:spPr>
          <a:xfrm>
            <a:off x="7669161" y="2911417"/>
            <a:ext cx="4532671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19FBDD5-D57E-40DC-8205-A3C721A13919}"/>
              </a:ext>
            </a:extLst>
          </p:cNvPr>
          <p:cNvCxnSpPr/>
          <p:nvPr/>
        </p:nvCxnSpPr>
        <p:spPr>
          <a:xfrm>
            <a:off x="7669161" y="4557413"/>
            <a:ext cx="4532671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6E3B2EF-D10F-43C8-9218-68A9C68DA652}"/>
              </a:ext>
            </a:extLst>
          </p:cNvPr>
          <p:cNvGrpSpPr/>
          <p:nvPr/>
        </p:nvGrpSpPr>
        <p:grpSpPr>
          <a:xfrm>
            <a:off x="5186479" y="3667299"/>
            <a:ext cx="866776" cy="866776"/>
            <a:chOff x="6468857" y="3301027"/>
            <a:chExt cx="866776" cy="8667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B00F0A-8FF9-49FE-8F82-6AC6E3ABB14D}"/>
                </a:ext>
              </a:extLst>
            </p:cNvPr>
            <p:cNvGrpSpPr/>
            <p:nvPr/>
          </p:nvGrpSpPr>
          <p:grpSpPr>
            <a:xfrm>
              <a:off x="6468857" y="3301027"/>
              <a:ext cx="866776" cy="866776"/>
              <a:chOff x="6705600" y="1238250"/>
              <a:chExt cx="866776" cy="86677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8720380-6353-4026-AA03-E4E6C6BBE8F9}"/>
                  </a:ext>
                </a:extLst>
              </p:cNvPr>
              <p:cNvSpPr/>
              <p:nvPr/>
            </p:nvSpPr>
            <p:spPr>
              <a:xfrm>
                <a:off x="6705600" y="1238250"/>
                <a:ext cx="866776" cy="866776"/>
              </a:xfrm>
              <a:prstGeom prst="ellipse">
                <a:avLst/>
              </a:prstGeom>
              <a:gradFill>
                <a:gsLst>
                  <a:gs pos="21000">
                    <a:schemeClr val="accent1"/>
                  </a:gs>
                  <a:gs pos="100000">
                    <a:schemeClr val="accent2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A35B550-AE1B-485C-91F5-C9FA070127CE}"/>
                  </a:ext>
                </a:extLst>
              </p:cNvPr>
              <p:cNvSpPr/>
              <p:nvPr/>
            </p:nvSpPr>
            <p:spPr>
              <a:xfrm>
                <a:off x="6800851" y="1333501"/>
                <a:ext cx="676275" cy="6762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938FF5F-8DF2-4925-9BAE-D3DC67DAB8BE}"/>
                </a:ext>
              </a:extLst>
            </p:cNvPr>
            <p:cNvGrpSpPr/>
            <p:nvPr/>
          </p:nvGrpSpPr>
          <p:grpSpPr>
            <a:xfrm>
              <a:off x="6722064" y="3562171"/>
              <a:ext cx="360363" cy="344488"/>
              <a:chOff x="4833938" y="3983038"/>
              <a:chExt cx="360363" cy="344488"/>
            </a:xfrm>
            <a:solidFill>
              <a:schemeClr val="accent1"/>
            </a:solidFill>
          </p:grpSpPr>
          <p:sp>
            <p:nvSpPr>
              <p:cNvPr id="29" name="Freeform 76">
                <a:extLst>
                  <a:ext uri="{FF2B5EF4-FFF2-40B4-BE49-F238E27FC236}">
                    <a16:creationId xmlns:a16="http://schemas.microsoft.com/office/drawing/2014/main" id="{5B2B1AD7-3F99-47C3-879B-7E6B1F00C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3938" y="4179888"/>
                <a:ext cx="74613" cy="128588"/>
              </a:xfrm>
              <a:custGeom>
                <a:avLst/>
                <a:gdLst>
                  <a:gd name="T0" fmla="*/ 18 w 20"/>
                  <a:gd name="T1" fmla="*/ 0 h 34"/>
                  <a:gd name="T2" fmla="*/ 2 w 20"/>
                  <a:gd name="T3" fmla="*/ 0 h 34"/>
                  <a:gd name="T4" fmla="*/ 0 w 20"/>
                  <a:gd name="T5" fmla="*/ 2 h 34"/>
                  <a:gd name="T6" fmla="*/ 0 w 20"/>
                  <a:gd name="T7" fmla="*/ 32 h 34"/>
                  <a:gd name="T8" fmla="*/ 2 w 20"/>
                  <a:gd name="T9" fmla="*/ 34 h 34"/>
                  <a:gd name="T10" fmla="*/ 18 w 20"/>
                  <a:gd name="T11" fmla="*/ 34 h 34"/>
                  <a:gd name="T12" fmla="*/ 20 w 20"/>
                  <a:gd name="T13" fmla="*/ 32 h 34"/>
                  <a:gd name="T14" fmla="*/ 20 w 20"/>
                  <a:gd name="T15" fmla="*/ 2 h 34"/>
                  <a:gd name="T16" fmla="*/ 18 w 20"/>
                  <a:gd name="T1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34">
                    <a:moveTo>
                      <a:pt x="1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3"/>
                      <a:pt x="1" y="34"/>
                      <a:pt x="2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9" y="34"/>
                      <a:pt x="20" y="33"/>
                      <a:pt x="20" y="3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19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" name="Freeform 77">
                <a:extLst>
                  <a:ext uri="{FF2B5EF4-FFF2-40B4-BE49-F238E27FC236}">
                    <a16:creationId xmlns:a16="http://schemas.microsoft.com/office/drawing/2014/main" id="{601333FD-2B5A-4476-82DB-98409CE8E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6488" y="4194176"/>
                <a:ext cx="277813" cy="133350"/>
              </a:xfrm>
              <a:custGeom>
                <a:avLst/>
                <a:gdLst>
                  <a:gd name="T0" fmla="*/ 73 w 74"/>
                  <a:gd name="T1" fmla="*/ 13 h 35"/>
                  <a:gd name="T2" fmla="*/ 59 w 74"/>
                  <a:gd name="T3" fmla="*/ 8 h 35"/>
                  <a:gd name="T4" fmla="*/ 47 w 74"/>
                  <a:gd name="T5" fmla="*/ 12 h 35"/>
                  <a:gd name="T6" fmla="*/ 47 w 74"/>
                  <a:gd name="T7" fmla="*/ 14 h 35"/>
                  <a:gd name="T8" fmla="*/ 45 w 74"/>
                  <a:gd name="T9" fmla="*/ 21 h 35"/>
                  <a:gd name="T10" fmla="*/ 38 w 74"/>
                  <a:gd name="T11" fmla="*/ 24 h 35"/>
                  <a:gd name="T12" fmla="*/ 18 w 74"/>
                  <a:gd name="T13" fmla="*/ 24 h 35"/>
                  <a:gd name="T14" fmla="*/ 16 w 74"/>
                  <a:gd name="T15" fmla="*/ 22 h 35"/>
                  <a:gd name="T16" fmla="*/ 18 w 74"/>
                  <a:gd name="T17" fmla="*/ 20 h 35"/>
                  <a:gd name="T18" fmla="*/ 38 w 74"/>
                  <a:gd name="T19" fmla="*/ 20 h 35"/>
                  <a:gd name="T20" fmla="*/ 42 w 74"/>
                  <a:gd name="T21" fmla="*/ 18 h 35"/>
                  <a:gd name="T22" fmla="*/ 43 w 74"/>
                  <a:gd name="T23" fmla="*/ 14 h 35"/>
                  <a:gd name="T24" fmla="*/ 38 w 74"/>
                  <a:gd name="T25" fmla="*/ 8 h 35"/>
                  <a:gd name="T26" fmla="*/ 27 w 74"/>
                  <a:gd name="T27" fmla="*/ 8 h 35"/>
                  <a:gd name="T28" fmla="*/ 26 w 74"/>
                  <a:gd name="T29" fmla="*/ 8 h 35"/>
                  <a:gd name="T30" fmla="*/ 25 w 74"/>
                  <a:gd name="T31" fmla="*/ 7 h 35"/>
                  <a:gd name="T32" fmla="*/ 8 w 74"/>
                  <a:gd name="T33" fmla="*/ 0 h 35"/>
                  <a:gd name="T34" fmla="*/ 2 w 74"/>
                  <a:gd name="T35" fmla="*/ 0 h 35"/>
                  <a:gd name="T36" fmla="*/ 0 w 74"/>
                  <a:gd name="T37" fmla="*/ 2 h 35"/>
                  <a:gd name="T38" fmla="*/ 0 w 74"/>
                  <a:gd name="T39" fmla="*/ 24 h 35"/>
                  <a:gd name="T40" fmla="*/ 1 w 74"/>
                  <a:gd name="T41" fmla="*/ 26 h 35"/>
                  <a:gd name="T42" fmla="*/ 16 w 74"/>
                  <a:gd name="T43" fmla="*/ 31 h 35"/>
                  <a:gd name="T44" fmla="*/ 32 w 74"/>
                  <a:gd name="T45" fmla="*/ 35 h 35"/>
                  <a:gd name="T46" fmla="*/ 49 w 74"/>
                  <a:gd name="T47" fmla="*/ 29 h 35"/>
                  <a:gd name="T48" fmla="*/ 73 w 74"/>
                  <a:gd name="T49" fmla="*/ 16 h 35"/>
                  <a:gd name="T50" fmla="*/ 74 w 74"/>
                  <a:gd name="T51" fmla="*/ 14 h 35"/>
                  <a:gd name="T52" fmla="*/ 73 w 74"/>
                  <a:gd name="T53" fmla="*/ 1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4" h="35">
                    <a:moveTo>
                      <a:pt x="73" y="13"/>
                    </a:moveTo>
                    <a:cubicBezTo>
                      <a:pt x="69" y="8"/>
                      <a:pt x="65" y="7"/>
                      <a:pt x="59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13"/>
                      <a:pt x="47" y="13"/>
                      <a:pt x="47" y="14"/>
                    </a:cubicBezTo>
                    <a:cubicBezTo>
                      <a:pt x="47" y="17"/>
                      <a:pt x="47" y="19"/>
                      <a:pt x="45" y="21"/>
                    </a:cubicBezTo>
                    <a:cubicBezTo>
                      <a:pt x="43" y="23"/>
                      <a:pt x="41" y="24"/>
                      <a:pt x="3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7" y="24"/>
                      <a:pt x="16" y="23"/>
                      <a:pt x="16" y="22"/>
                    </a:cubicBezTo>
                    <a:cubicBezTo>
                      <a:pt x="16" y="21"/>
                      <a:pt x="17" y="20"/>
                      <a:pt x="1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40" y="20"/>
                      <a:pt x="41" y="19"/>
                      <a:pt x="42" y="18"/>
                    </a:cubicBezTo>
                    <a:cubicBezTo>
                      <a:pt x="43" y="17"/>
                      <a:pt x="43" y="16"/>
                      <a:pt x="43" y="14"/>
                    </a:cubicBezTo>
                    <a:cubicBezTo>
                      <a:pt x="43" y="12"/>
                      <a:pt x="42" y="8"/>
                      <a:pt x="38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8"/>
                      <a:pt x="25" y="8"/>
                      <a:pt x="25" y="7"/>
                    </a:cubicBezTo>
                    <a:cubicBezTo>
                      <a:pt x="23" y="6"/>
                      <a:pt x="17" y="0"/>
                      <a:pt x="8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5"/>
                      <a:pt x="1" y="26"/>
                      <a:pt x="1" y="26"/>
                    </a:cubicBezTo>
                    <a:cubicBezTo>
                      <a:pt x="8" y="28"/>
                      <a:pt x="12" y="30"/>
                      <a:pt x="16" y="31"/>
                    </a:cubicBezTo>
                    <a:cubicBezTo>
                      <a:pt x="24" y="34"/>
                      <a:pt x="28" y="35"/>
                      <a:pt x="32" y="35"/>
                    </a:cubicBezTo>
                    <a:cubicBezTo>
                      <a:pt x="37" y="35"/>
                      <a:pt x="41" y="33"/>
                      <a:pt x="49" y="29"/>
                    </a:cubicBezTo>
                    <a:cubicBezTo>
                      <a:pt x="54" y="26"/>
                      <a:pt x="62" y="21"/>
                      <a:pt x="73" y="16"/>
                    </a:cubicBezTo>
                    <a:cubicBezTo>
                      <a:pt x="73" y="15"/>
                      <a:pt x="74" y="15"/>
                      <a:pt x="74" y="14"/>
                    </a:cubicBezTo>
                    <a:cubicBezTo>
                      <a:pt x="74" y="14"/>
                      <a:pt x="74" y="13"/>
                      <a:pt x="7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" name="Freeform 78">
                <a:extLst>
                  <a:ext uri="{FF2B5EF4-FFF2-40B4-BE49-F238E27FC236}">
                    <a16:creationId xmlns:a16="http://schemas.microsoft.com/office/drawing/2014/main" id="{91EA57DC-1843-4D27-AA00-2DBFF272DC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37138" y="3983038"/>
                <a:ext cx="104775" cy="106363"/>
              </a:xfrm>
              <a:custGeom>
                <a:avLst/>
                <a:gdLst>
                  <a:gd name="T0" fmla="*/ 14 w 28"/>
                  <a:gd name="T1" fmla="*/ 28 h 28"/>
                  <a:gd name="T2" fmla="*/ 28 w 28"/>
                  <a:gd name="T3" fmla="*/ 14 h 28"/>
                  <a:gd name="T4" fmla="*/ 14 w 28"/>
                  <a:gd name="T5" fmla="*/ 0 h 28"/>
                  <a:gd name="T6" fmla="*/ 0 w 28"/>
                  <a:gd name="T7" fmla="*/ 14 h 28"/>
                  <a:gd name="T8" fmla="*/ 14 w 28"/>
                  <a:gd name="T9" fmla="*/ 28 h 28"/>
                  <a:gd name="T10" fmla="*/ 12 w 28"/>
                  <a:gd name="T11" fmla="*/ 10 h 28"/>
                  <a:gd name="T12" fmla="*/ 14 w 28"/>
                  <a:gd name="T13" fmla="*/ 8 h 28"/>
                  <a:gd name="T14" fmla="*/ 16 w 28"/>
                  <a:gd name="T15" fmla="*/ 10 h 28"/>
                  <a:gd name="T16" fmla="*/ 16 w 28"/>
                  <a:gd name="T17" fmla="*/ 18 h 28"/>
                  <a:gd name="T18" fmla="*/ 14 w 28"/>
                  <a:gd name="T19" fmla="*/ 20 h 28"/>
                  <a:gd name="T20" fmla="*/ 12 w 28"/>
                  <a:gd name="T21" fmla="*/ 18 h 28"/>
                  <a:gd name="T22" fmla="*/ 12 w 28"/>
                  <a:gd name="T2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28">
                    <a:moveTo>
                      <a:pt x="14" y="28"/>
                    </a:moveTo>
                    <a:cubicBezTo>
                      <a:pt x="22" y="28"/>
                      <a:pt x="28" y="22"/>
                      <a:pt x="28" y="14"/>
                    </a:cubicBezTo>
                    <a:cubicBezTo>
                      <a:pt x="28" y="6"/>
                      <a:pt x="22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22"/>
                      <a:pt x="6" y="28"/>
                      <a:pt x="14" y="28"/>
                    </a:cubicBezTo>
                    <a:close/>
                    <a:moveTo>
                      <a:pt x="12" y="10"/>
                    </a:moveTo>
                    <a:cubicBezTo>
                      <a:pt x="12" y="9"/>
                      <a:pt x="13" y="8"/>
                      <a:pt x="14" y="8"/>
                    </a:cubicBezTo>
                    <a:cubicBezTo>
                      <a:pt x="15" y="8"/>
                      <a:pt x="16" y="9"/>
                      <a:pt x="16" y="10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5" y="20"/>
                      <a:pt x="14" y="20"/>
                    </a:cubicBezTo>
                    <a:cubicBezTo>
                      <a:pt x="13" y="20"/>
                      <a:pt x="12" y="19"/>
                      <a:pt x="12" y="18"/>
                    </a:cubicBezTo>
                    <a:lnTo>
                      <a:pt x="12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" name="Freeform 79">
                <a:extLst>
                  <a:ext uri="{FF2B5EF4-FFF2-40B4-BE49-F238E27FC236}">
                    <a16:creationId xmlns:a16="http://schemas.microsoft.com/office/drawing/2014/main" id="{1643BE21-BE4D-4AE7-BE1A-5CADBFE253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68875" y="4089401"/>
                <a:ext cx="104775" cy="104775"/>
              </a:xfrm>
              <a:custGeom>
                <a:avLst/>
                <a:gdLst>
                  <a:gd name="T0" fmla="*/ 14 w 28"/>
                  <a:gd name="T1" fmla="*/ 28 h 28"/>
                  <a:gd name="T2" fmla="*/ 28 w 28"/>
                  <a:gd name="T3" fmla="*/ 14 h 28"/>
                  <a:gd name="T4" fmla="*/ 14 w 28"/>
                  <a:gd name="T5" fmla="*/ 0 h 28"/>
                  <a:gd name="T6" fmla="*/ 0 w 28"/>
                  <a:gd name="T7" fmla="*/ 14 h 28"/>
                  <a:gd name="T8" fmla="*/ 14 w 28"/>
                  <a:gd name="T9" fmla="*/ 28 h 28"/>
                  <a:gd name="T10" fmla="*/ 12 w 28"/>
                  <a:gd name="T11" fmla="*/ 10 h 28"/>
                  <a:gd name="T12" fmla="*/ 14 w 28"/>
                  <a:gd name="T13" fmla="*/ 8 h 28"/>
                  <a:gd name="T14" fmla="*/ 16 w 28"/>
                  <a:gd name="T15" fmla="*/ 10 h 28"/>
                  <a:gd name="T16" fmla="*/ 16 w 28"/>
                  <a:gd name="T17" fmla="*/ 18 h 28"/>
                  <a:gd name="T18" fmla="*/ 14 w 28"/>
                  <a:gd name="T19" fmla="*/ 20 h 28"/>
                  <a:gd name="T20" fmla="*/ 12 w 28"/>
                  <a:gd name="T21" fmla="*/ 18 h 28"/>
                  <a:gd name="T22" fmla="*/ 12 w 28"/>
                  <a:gd name="T2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28">
                    <a:moveTo>
                      <a:pt x="14" y="28"/>
                    </a:moveTo>
                    <a:cubicBezTo>
                      <a:pt x="22" y="28"/>
                      <a:pt x="28" y="22"/>
                      <a:pt x="28" y="14"/>
                    </a:cubicBezTo>
                    <a:cubicBezTo>
                      <a:pt x="28" y="6"/>
                      <a:pt x="22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22"/>
                      <a:pt x="6" y="28"/>
                      <a:pt x="14" y="28"/>
                    </a:cubicBezTo>
                    <a:close/>
                    <a:moveTo>
                      <a:pt x="12" y="10"/>
                    </a:moveTo>
                    <a:cubicBezTo>
                      <a:pt x="12" y="9"/>
                      <a:pt x="13" y="8"/>
                      <a:pt x="14" y="8"/>
                    </a:cubicBezTo>
                    <a:cubicBezTo>
                      <a:pt x="15" y="8"/>
                      <a:pt x="16" y="9"/>
                      <a:pt x="16" y="10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5" y="20"/>
                      <a:pt x="14" y="20"/>
                    </a:cubicBezTo>
                    <a:cubicBezTo>
                      <a:pt x="13" y="20"/>
                      <a:pt x="12" y="19"/>
                      <a:pt x="12" y="18"/>
                    </a:cubicBezTo>
                    <a:lnTo>
                      <a:pt x="12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FD860A7-32CC-4002-BDB8-A9E0CB4858CE}"/>
              </a:ext>
            </a:extLst>
          </p:cNvPr>
          <p:cNvGrpSpPr/>
          <p:nvPr/>
        </p:nvGrpSpPr>
        <p:grpSpPr>
          <a:xfrm>
            <a:off x="5261885" y="5233381"/>
            <a:ext cx="866776" cy="866776"/>
            <a:chOff x="6468857" y="4976205"/>
            <a:chExt cx="866776" cy="86677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7D27A5-556B-417B-B0EE-897F2649D109}"/>
                </a:ext>
              </a:extLst>
            </p:cNvPr>
            <p:cNvGrpSpPr/>
            <p:nvPr/>
          </p:nvGrpSpPr>
          <p:grpSpPr>
            <a:xfrm>
              <a:off x="6468857" y="4976205"/>
              <a:ext cx="866776" cy="866776"/>
              <a:chOff x="6705600" y="1238250"/>
              <a:chExt cx="866776" cy="86677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F88E9E5-CD0D-4949-AFDC-1FF41740A4E9}"/>
                  </a:ext>
                </a:extLst>
              </p:cNvPr>
              <p:cNvSpPr/>
              <p:nvPr/>
            </p:nvSpPr>
            <p:spPr>
              <a:xfrm>
                <a:off x="6705600" y="1238250"/>
                <a:ext cx="866776" cy="866776"/>
              </a:xfrm>
              <a:prstGeom prst="ellipse">
                <a:avLst/>
              </a:prstGeom>
              <a:gradFill>
                <a:gsLst>
                  <a:gs pos="21000">
                    <a:schemeClr val="accent1"/>
                  </a:gs>
                  <a:gs pos="100000">
                    <a:schemeClr val="accent2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2E39987-BF7A-4372-9CBE-35BA1CAC6CA0}"/>
                  </a:ext>
                </a:extLst>
              </p:cNvPr>
              <p:cNvSpPr/>
              <p:nvPr/>
            </p:nvSpPr>
            <p:spPr>
              <a:xfrm>
                <a:off x="6800851" y="1333501"/>
                <a:ext cx="676275" cy="6762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3D91512-9E0B-4EA8-A132-1A5B0CCF507C}"/>
                </a:ext>
              </a:extLst>
            </p:cNvPr>
            <p:cNvGrpSpPr/>
            <p:nvPr/>
          </p:nvGrpSpPr>
          <p:grpSpPr>
            <a:xfrm>
              <a:off x="6722064" y="5233381"/>
              <a:ext cx="360363" cy="352425"/>
              <a:chOff x="2676526" y="4681538"/>
              <a:chExt cx="360363" cy="352425"/>
            </a:xfrm>
            <a:solidFill>
              <a:schemeClr val="accent1"/>
            </a:solidFill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B778D83E-7188-492D-90A2-66BD991006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6526" y="4794250"/>
                <a:ext cx="360363" cy="239713"/>
              </a:xfrm>
              <a:custGeom>
                <a:avLst/>
                <a:gdLst>
                  <a:gd name="T0" fmla="*/ 94 w 96"/>
                  <a:gd name="T1" fmla="*/ 60 h 64"/>
                  <a:gd name="T2" fmla="*/ 92 w 96"/>
                  <a:gd name="T3" fmla="*/ 60 h 64"/>
                  <a:gd name="T4" fmla="*/ 92 w 96"/>
                  <a:gd name="T5" fmla="*/ 2 h 64"/>
                  <a:gd name="T6" fmla="*/ 90 w 96"/>
                  <a:gd name="T7" fmla="*/ 0 h 64"/>
                  <a:gd name="T8" fmla="*/ 78 w 96"/>
                  <a:gd name="T9" fmla="*/ 0 h 64"/>
                  <a:gd name="T10" fmla="*/ 76 w 96"/>
                  <a:gd name="T11" fmla="*/ 2 h 64"/>
                  <a:gd name="T12" fmla="*/ 76 w 96"/>
                  <a:gd name="T13" fmla="*/ 60 h 64"/>
                  <a:gd name="T14" fmla="*/ 68 w 96"/>
                  <a:gd name="T15" fmla="*/ 60 h 64"/>
                  <a:gd name="T16" fmla="*/ 68 w 96"/>
                  <a:gd name="T17" fmla="*/ 18 h 64"/>
                  <a:gd name="T18" fmla="*/ 66 w 96"/>
                  <a:gd name="T19" fmla="*/ 16 h 64"/>
                  <a:gd name="T20" fmla="*/ 54 w 96"/>
                  <a:gd name="T21" fmla="*/ 16 h 64"/>
                  <a:gd name="T22" fmla="*/ 52 w 96"/>
                  <a:gd name="T23" fmla="*/ 18 h 64"/>
                  <a:gd name="T24" fmla="*/ 52 w 96"/>
                  <a:gd name="T25" fmla="*/ 60 h 64"/>
                  <a:gd name="T26" fmla="*/ 44 w 96"/>
                  <a:gd name="T27" fmla="*/ 60 h 64"/>
                  <a:gd name="T28" fmla="*/ 44 w 96"/>
                  <a:gd name="T29" fmla="*/ 34 h 64"/>
                  <a:gd name="T30" fmla="*/ 42 w 96"/>
                  <a:gd name="T31" fmla="*/ 32 h 64"/>
                  <a:gd name="T32" fmla="*/ 30 w 96"/>
                  <a:gd name="T33" fmla="*/ 32 h 64"/>
                  <a:gd name="T34" fmla="*/ 28 w 96"/>
                  <a:gd name="T35" fmla="*/ 34 h 64"/>
                  <a:gd name="T36" fmla="*/ 28 w 96"/>
                  <a:gd name="T37" fmla="*/ 60 h 64"/>
                  <a:gd name="T38" fmla="*/ 20 w 96"/>
                  <a:gd name="T39" fmla="*/ 60 h 64"/>
                  <a:gd name="T40" fmla="*/ 20 w 96"/>
                  <a:gd name="T41" fmla="*/ 50 h 64"/>
                  <a:gd name="T42" fmla="*/ 18 w 96"/>
                  <a:gd name="T43" fmla="*/ 48 h 64"/>
                  <a:gd name="T44" fmla="*/ 6 w 96"/>
                  <a:gd name="T45" fmla="*/ 48 h 64"/>
                  <a:gd name="T46" fmla="*/ 4 w 96"/>
                  <a:gd name="T47" fmla="*/ 50 h 64"/>
                  <a:gd name="T48" fmla="*/ 4 w 96"/>
                  <a:gd name="T49" fmla="*/ 60 h 64"/>
                  <a:gd name="T50" fmla="*/ 2 w 96"/>
                  <a:gd name="T51" fmla="*/ 60 h 64"/>
                  <a:gd name="T52" fmla="*/ 0 w 96"/>
                  <a:gd name="T53" fmla="*/ 62 h 64"/>
                  <a:gd name="T54" fmla="*/ 2 w 96"/>
                  <a:gd name="T55" fmla="*/ 64 h 64"/>
                  <a:gd name="T56" fmla="*/ 94 w 96"/>
                  <a:gd name="T57" fmla="*/ 64 h 64"/>
                  <a:gd name="T58" fmla="*/ 96 w 96"/>
                  <a:gd name="T59" fmla="*/ 62 h 64"/>
                  <a:gd name="T60" fmla="*/ 94 w 96"/>
                  <a:gd name="T61" fmla="*/ 6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6" h="64">
                    <a:moveTo>
                      <a:pt x="94" y="60"/>
                    </a:moveTo>
                    <a:cubicBezTo>
                      <a:pt x="92" y="60"/>
                      <a:pt x="92" y="60"/>
                      <a:pt x="92" y="60"/>
                    </a:cubicBezTo>
                    <a:cubicBezTo>
                      <a:pt x="92" y="2"/>
                      <a:pt x="92" y="2"/>
                      <a:pt x="92" y="2"/>
                    </a:cubicBezTo>
                    <a:cubicBezTo>
                      <a:pt x="92" y="1"/>
                      <a:pt x="91" y="0"/>
                      <a:pt x="90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7" y="0"/>
                      <a:pt x="76" y="1"/>
                      <a:pt x="76" y="2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8" y="17"/>
                      <a:pt x="67" y="16"/>
                      <a:pt x="66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3" y="16"/>
                      <a:pt x="52" y="17"/>
                      <a:pt x="52" y="18"/>
                    </a:cubicBezTo>
                    <a:cubicBezTo>
                      <a:pt x="52" y="60"/>
                      <a:pt x="52" y="60"/>
                      <a:pt x="52" y="60"/>
                    </a:cubicBezTo>
                    <a:cubicBezTo>
                      <a:pt x="44" y="60"/>
                      <a:pt x="44" y="60"/>
                      <a:pt x="44" y="60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4" y="33"/>
                      <a:pt x="43" y="32"/>
                      <a:pt x="42" y="3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29" y="32"/>
                      <a:pt x="28" y="33"/>
                      <a:pt x="28" y="34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0" y="60"/>
                      <a:pt x="20" y="60"/>
                      <a:pt x="20" y="60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0" y="49"/>
                      <a:pt x="19" y="48"/>
                      <a:pt x="18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9"/>
                      <a:pt x="4" y="5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1" y="60"/>
                      <a:pt x="0" y="61"/>
                      <a:pt x="0" y="62"/>
                    </a:cubicBezTo>
                    <a:cubicBezTo>
                      <a:pt x="0" y="63"/>
                      <a:pt x="1" y="64"/>
                      <a:pt x="2" y="64"/>
                    </a:cubicBezTo>
                    <a:cubicBezTo>
                      <a:pt x="94" y="64"/>
                      <a:pt x="94" y="64"/>
                      <a:pt x="94" y="64"/>
                    </a:cubicBezTo>
                    <a:cubicBezTo>
                      <a:pt x="95" y="64"/>
                      <a:pt x="96" y="63"/>
                      <a:pt x="96" y="62"/>
                    </a:cubicBezTo>
                    <a:cubicBezTo>
                      <a:pt x="96" y="61"/>
                      <a:pt x="95" y="60"/>
                      <a:pt x="94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554294EA-37B2-49C2-8C26-C3485A727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4626" y="4681538"/>
                <a:ext cx="285750" cy="203200"/>
              </a:xfrm>
              <a:custGeom>
                <a:avLst/>
                <a:gdLst>
                  <a:gd name="T0" fmla="*/ 2 w 76"/>
                  <a:gd name="T1" fmla="*/ 54 h 54"/>
                  <a:gd name="T2" fmla="*/ 3 w 76"/>
                  <a:gd name="T3" fmla="*/ 54 h 54"/>
                  <a:gd name="T4" fmla="*/ 71 w 76"/>
                  <a:gd name="T5" fmla="*/ 8 h 54"/>
                  <a:gd name="T6" fmla="*/ 70 w 76"/>
                  <a:gd name="T7" fmla="*/ 20 h 54"/>
                  <a:gd name="T8" fmla="*/ 72 w 76"/>
                  <a:gd name="T9" fmla="*/ 22 h 54"/>
                  <a:gd name="T10" fmla="*/ 72 w 76"/>
                  <a:gd name="T11" fmla="*/ 22 h 54"/>
                  <a:gd name="T12" fmla="*/ 74 w 76"/>
                  <a:gd name="T13" fmla="*/ 20 h 54"/>
                  <a:gd name="T14" fmla="*/ 76 w 76"/>
                  <a:gd name="T15" fmla="*/ 4 h 54"/>
                  <a:gd name="T16" fmla="*/ 74 w 76"/>
                  <a:gd name="T17" fmla="*/ 2 h 54"/>
                  <a:gd name="T18" fmla="*/ 58 w 76"/>
                  <a:gd name="T19" fmla="*/ 0 h 54"/>
                  <a:gd name="T20" fmla="*/ 56 w 76"/>
                  <a:gd name="T21" fmla="*/ 2 h 54"/>
                  <a:gd name="T22" fmla="*/ 58 w 76"/>
                  <a:gd name="T23" fmla="*/ 4 h 54"/>
                  <a:gd name="T24" fmla="*/ 68 w 76"/>
                  <a:gd name="T25" fmla="*/ 5 h 54"/>
                  <a:gd name="T26" fmla="*/ 1 w 76"/>
                  <a:gd name="T27" fmla="*/ 50 h 54"/>
                  <a:gd name="T28" fmla="*/ 0 w 76"/>
                  <a:gd name="T29" fmla="*/ 53 h 54"/>
                  <a:gd name="T30" fmla="*/ 2 w 76"/>
                  <a:gd name="T3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6" h="54">
                    <a:moveTo>
                      <a:pt x="2" y="54"/>
                    </a:moveTo>
                    <a:cubicBezTo>
                      <a:pt x="2" y="54"/>
                      <a:pt x="3" y="54"/>
                      <a:pt x="3" y="54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1"/>
                      <a:pt x="71" y="22"/>
                      <a:pt x="72" y="22"/>
                    </a:cubicBezTo>
                    <a:cubicBezTo>
                      <a:pt x="72" y="22"/>
                      <a:pt x="72" y="22"/>
                      <a:pt x="72" y="22"/>
                    </a:cubicBezTo>
                    <a:cubicBezTo>
                      <a:pt x="73" y="22"/>
                      <a:pt x="74" y="21"/>
                      <a:pt x="74" y="20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6" y="3"/>
                      <a:pt x="75" y="2"/>
                      <a:pt x="74" y="2"/>
                    </a:cubicBezTo>
                    <a:cubicBezTo>
                      <a:pt x="74" y="2"/>
                      <a:pt x="58" y="0"/>
                      <a:pt x="58" y="0"/>
                    </a:cubicBezTo>
                    <a:cubicBezTo>
                      <a:pt x="57" y="0"/>
                      <a:pt x="56" y="1"/>
                      <a:pt x="56" y="2"/>
                    </a:cubicBezTo>
                    <a:cubicBezTo>
                      <a:pt x="56" y="3"/>
                      <a:pt x="57" y="4"/>
                      <a:pt x="58" y="4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0" y="51"/>
                      <a:pt x="0" y="52"/>
                      <a:pt x="0" y="53"/>
                    </a:cubicBezTo>
                    <a:cubicBezTo>
                      <a:pt x="1" y="54"/>
                      <a:pt x="1" y="54"/>
                      <a:pt x="2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3731F5F-18F2-485D-97B0-BBE267E5E573}"/>
              </a:ext>
            </a:extLst>
          </p:cNvPr>
          <p:cNvGrpSpPr/>
          <p:nvPr/>
        </p:nvGrpSpPr>
        <p:grpSpPr>
          <a:xfrm>
            <a:off x="5193622" y="835457"/>
            <a:ext cx="866776" cy="866776"/>
            <a:chOff x="6468857" y="1655031"/>
            <a:chExt cx="866776" cy="86677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EB978E7-A19C-4366-B94D-EEC57A5AE8DC}"/>
                </a:ext>
              </a:extLst>
            </p:cNvPr>
            <p:cNvGrpSpPr/>
            <p:nvPr/>
          </p:nvGrpSpPr>
          <p:grpSpPr>
            <a:xfrm>
              <a:off x="6468857" y="1655031"/>
              <a:ext cx="866776" cy="866776"/>
              <a:chOff x="6705600" y="1238250"/>
              <a:chExt cx="866776" cy="866776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A46D147-0CC5-4735-AE1F-65BCC6509DC0}"/>
                  </a:ext>
                </a:extLst>
              </p:cNvPr>
              <p:cNvSpPr/>
              <p:nvPr/>
            </p:nvSpPr>
            <p:spPr>
              <a:xfrm>
                <a:off x="6705600" y="1238250"/>
                <a:ext cx="866776" cy="866776"/>
              </a:xfrm>
              <a:prstGeom prst="ellipse">
                <a:avLst/>
              </a:prstGeom>
              <a:gradFill>
                <a:gsLst>
                  <a:gs pos="21000">
                    <a:schemeClr val="accent1"/>
                  </a:gs>
                  <a:gs pos="100000">
                    <a:schemeClr val="accent2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7103F70-3F4B-4955-9BCE-2928397D6D93}"/>
                  </a:ext>
                </a:extLst>
              </p:cNvPr>
              <p:cNvSpPr/>
              <p:nvPr/>
            </p:nvSpPr>
            <p:spPr>
              <a:xfrm>
                <a:off x="6800851" y="1333501"/>
                <a:ext cx="676275" cy="6762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1C3C6FB-F663-4CEB-B8B8-BE75520C94D3}"/>
                </a:ext>
              </a:extLst>
            </p:cNvPr>
            <p:cNvGrpSpPr/>
            <p:nvPr/>
          </p:nvGrpSpPr>
          <p:grpSpPr>
            <a:xfrm>
              <a:off x="6722064" y="1908238"/>
              <a:ext cx="360363" cy="360363"/>
              <a:chOff x="3397251" y="1066800"/>
              <a:chExt cx="360363" cy="360363"/>
            </a:xfrm>
            <a:solidFill>
              <a:schemeClr val="accent1"/>
            </a:solidFill>
          </p:grpSpPr>
          <p:sp>
            <p:nvSpPr>
              <p:cNvPr id="37" name="Freeform 282">
                <a:extLst>
                  <a:ext uri="{FF2B5EF4-FFF2-40B4-BE49-F238E27FC236}">
                    <a16:creationId xmlns:a16="http://schemas.microsoft.com/office/drawing/2014/main" id="{7242EC86-718F-46F4-AC76-D0A7B9616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7251" y="1187450"/>
                <a:ext cx="360363" cy="239713"/>
              </a:xfrm>
              <a:custGeom>
                <a:avLst/>
                <a:gdLst>
                  <a:gd name="T0" fmla="*/ 94 w 96"/>
                  <a:gd name="T1" fmla="*/ 40 h 64"/>
                  <a:gd name="T2" fmla="*/ 28 w 96"/>
                  <a:gd name="T3" fmla="*/ 40 h 64"/>
                  <a:gd name="T4" fmla="*/ 28 w 96"/>
                  <a:gd name="T5" fmla="*/ 26 h 64"/>
                  <a:gd name="T6" fmla="*/ 40 w 96"/>
                  <a:gd name="T7" fmla="*/ 2 h 64"/>
                  <a:gd name="T8" fmla="*/ 38 w 96"/>
                  <a:gd name="T9" fmla="*/ 0 h 64"/>
                  <a:gd name="T10" fmla="*/ 2 w 96"/>
                  <a:gd name="T11" fmla="*/ 0 h 64"/>
                  <a:gd name="T12" fmla="*/ 0 w 96"/>
                  <a:gd name="T13" fmla="*/ 2 h 64"/>
                  <a:gd name="T14" fmla="*/ 12 w 96"/>
                  <a:gd name="T15" fmla="*/ 26 h 64"/>
                  <a:gd name="T16" fmla="*/ 12 w 96"/>
                  <a:gd name="T17" fmla="*/ 40 h 64"/>
                  <a:gd name="T18" fmla="*/ 2 w 96"/>
                  <a:gd name="T19" fmla="*/ 40 h 64"/>
                  <a:gd name="T20" fmla="*/ 0 w 96"/>
                  <a:gd name="T21" fmla="*/ 42 h 64"/>
                  <a:gd name="T22" fmla="*/ 2 w 96"/>
                  <a:gd name="T23" fmla="*/ 44 h 64"/>
                  <a:gd name="T24" fmla="*/ 42 w 96"/>
                  <a:gd name="T25" fmla="*/ 44 h 64"/>
                  <a:gd name="T26" fmla="*/ 28 w 96"/>
                  <a:gd name="T27" fmla="*/ 61 h 64"/>
                  <a:gd name="T28" fmla="*/ 28 w 96"/>
                  <a:gd name="T29" fmla="*/ 63 h 64"/>
                  <a:gd name="T30" fmla="*/ 30 w 96"/>
                  <a:gd name="T31" fmla="*/ 64 h 64"/>
                  <a:gd name="T32" fmla="*/ 62 w 96"/>
                  <a:gd name="T33" fmla="*/ 64 h 64"/>
                  <a:gd name="T34" fmla="*/ 64 w 96"/>
                  <a:gd name="T35" fmla="*/ 63 h 64"/>
                  <a:gd name="T36" fmla="*/ 64 w 96"/>
                  <a:gd name="T37" fmla="*/ 61 h 64"/>
                  <a:gd name="T38" fmla="*/ 50 w 96"/>
                  <a:gd name="T39" fmla="*/ 44 h 64"/>
                  <a:gd name="T40" fmla="*/ 94 w 96"/>
                  <a:gd name="T41" fmla="*/ 44 h 64"/>
                  <a:gd name="T42" fmla="*/ 96 w 96"/>
                  <a:gd name="T43" fmla="*/ 42 h 64"/>
                  <a:gd name="T44" fmla="*/ 94 w 96"/>
                  <a:gd name="T45" fmla="*/ 4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6" h="64">
                    <a:moveTo>
                      <a:pt x="94" y="40"/>
                    </a:moveTo>
                    <a:cubicBezTo>
                      <a:pt x="28" y="40"/>
                      <a:pt x="28" y="40"/>
                      <a:pt x="28" y="40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36" y="22"/>
                      <a:pt x="40" y="11"/>
                      <a:pt x="40" y="2"/>
                    </a:cubicBezTo>
                    <a:cubicBezTo>
                      <a:pt x="40" y="1"/>
                      <a:pt x="39" y="0"/>
                      <a:pt x="38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1"/>
                      <a:pt x="4" y="22"/>
                      <a:pt x="12" y="26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1" y="40"/>
                      <a:pt x="0" y="41"/>
                      <a:pt x="0" y="42"/>
                    </a:cubicBezTo>
                    <a:cubicBezTo>
                      <a:pt x="0" y="43"/>
                      <a:pt x="1" y="44"/>
                      <a:pt x="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28" y="61"/>
                      <a:pt x="28" y="61"/>
                      <a:pt x="28" y="61"/>
                    </a:cubicBezTo>
                    <a:cubicBezTo>
                      <a:pt x="28" y="61"/>
                      <a:pt x="28" y="62"/>
                      <a:pt x="28" y="63"/>
                    </a:cubicBezTo>
                    <a:cubicBezTo>
                      <a:pt x="29" y="64"/>
                      <a:pt x="29" y="64"/>
                      <a:pt x="30" y="64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63" y="64"/>
                      <a:pt x="63" y="64"/>
                      <a:pt x="64" y="63"/>
                    </a:cubicBezTo>
                    <a:cubicBezTo>
                      <a:pt x="64" y="62"/>
                      <a:pt x="64" y="61"/>
                      <a:pt x="64" y="61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94" y="44"/>
                      <a:pt x="94" y="44"/>
                      <a:pt x="94" y="44"/>
                    </a:cubicBezTo>
                    <a:cubicBezTo>
                      <a:pt x="95" y="44"/>
                      <a:pt x="96" y="43"/>
                      <a:pt x="96" y="42"/>
                    </a:cubicBezTo>
                    <a:cubicBezTo>
                      <a:pt x="96" y="41"/>
                      <a:pt x="95" y="40"/>
                      <a:pt x="94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" name="Freeform 283">
                <a:extLst>
                  <a:ext uri="{FF2B5EF4-FFF2-40B4-BE49-F238E27FC236}">
                    <a16:creationId xmlns:a16="http://schemas.microsoft.com/office/drawing/2014/main" id="{5DDD6AC0-E324-456F-852A-F4AD1CE552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92513" y="1141413"/>
                <a:ext cx="165100" cy="166688"/>
              </a:xfrm>
              <a:custGeom>
                <a:avLst/>
                <a:gdLst>
                  <a:gd name="T0" fmla="*/ 22 w 44"/>
                  <a:gd name="T1" fmla="*/ 44 h 44"/>
                  <a:gd name="T2" fmla="*/ 44 w 44"/>
                  <a:gd name="T3" fmla="*/ 22 h 44"/>
                  <a:gd name="T4" fmla="*/ 22 w 44"/>
                  <a:gd name="T5" fmla="*/ 0 h 44"/>
                  <a:gd name="T6" fmla="*/ 0 w 44"/>
                  <a:gd name="T7" fmla="*/ 22 h 44"/>
                  <a:gd name="T8" fmla="*/ 22 w 44"/>
                  <a:gd name="T9" fmla="*/ 44 h 44"/>
                  <a:gd name="T10" fmla="*/ 22 w 44"/>
                  <a:gd name="T11" fmla="*/ 24 h 44"/>
                  <a:gd name="T12" fmla="*/ 15 w 44"/>
                  <a:gd name="T13" fmla="*/ 17 h 44"/>
                  <a:gd name="T14" fmla="*/ 20 w 44"/>
                  <a:gd name="T15" fmla="*/ 11 h 44"/>
                  <a:gd name="T16" fmla="*/ 20 w 44"/>
                  <a:gd name="T17" fmla="*/ 10 h 44"/>
                  <a:gd name="T18" fmla="*/ 22 w 44"/>
                  <a:gd name="T19" fmla="*/ 8 h 44"/>
                  <a:gd name="T20" fmla="*/ 24 w 44"/>
                  <a:gd name="T21" fmla="*/ 10 h 44"/>
                  <a:gd name="T22" fmla="*/ 24 w 44"/>
                  <a:gd name="T23" fmla="*/ 11 h 44"/>
                  <a:gd name="T24" fmla="*/ 29 w 44"/>
                  <a:gd name="T25" fmla="*/ 17 h 44"/>
                  <a:gd name="T26" fmla="*/ 27 w 44"/>
                  <a:gd name="T27" fmla="*/ 19 h 44"/>
                  <a:gd name="T28" fmla="*/ 25 w 44"/>
                  <a:gd name="T29" fmla="*/ 17 h 44"/>
                  <a:gd name="T30" fmla="*/ 22 w 44"/>
                  <a:gd name="T31" fmla="*/ 15 h 44"/>
                  <a:gd name="T32" fmla="*/ 19 w 44"/>
                  <a:gd name="T33" fmla="*/ 17 h 44"/>
                  <a:gd name="T34" fmla="*/ 22 w 44"/>
                  <a:gd name="T35" fmla="*/ 20 h 44"/>
                  <a:gd name="T36" fmla="*/ 29 w 44"/>
                  <a:gd name="T37" fmla="*/ 27 h 44"/>
                  <a:gd name="T38" fmla="*/ 24 w 44"/>
                  <a:gd name="T39" fmla="*/ 33 h 44"/>
                  <a:gd name="T40" fmla="*/ 24 w 44"/>
                  <a:gd name="T41" fmla="*/ 34 h 44"/>
                  <a:gd name="T42" fmla="*/ 22 w 44"/>
                  <a:gd name="T43" fmla="*/ 36 h 44"/>
                  <a:gd name="T44" fmla="*/ 20 w 44"/>
                  <a:gd name="T45" fmla="*/ 34 h 44"/>
                  <a:gd name="T46" fmla="*/ 20 w 44"/>
                  <a:gd name="T47" fmla="*/ 33 h 44"/>
                  <a:gd name="T48" fmla="*/ 15 w 44"/>
                  <a:gd name="T49" fmla="*/ 27 h 44"/>
                  <a:gd name="T50" fmla="*/ 17 w 44"/>
                  <a:gd name="T51" fmla="*/ 25 h 44"/>
                  <a:gd name="T52" fmla="*/ 19 w 44"/>
                  <a:gd name="T53" fmla="*/ 27 h 44"/>
                  <a:gd name="T54" fmla="*/ 22 w 44"/>
                  <a:gd name="T55" fmla="*/ 29 h 44"/>
                  <a:gd name="T56" fmla="*/ 25 w 44"/>
                  <a:gd name="T57" fmla="*/ 27 h 44"/>
                  <a:gd name="T58" fmla="*/ 22 w 44"/>
                  <a:gd name="T59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4" h="44">
                    <a:moveTo>
                      <a:pt x="22" y="44"/>
                    </a:move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10"/>
                      <a:pt x="34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lose/>
                    <a:moveTo>
                      <a:pt x="22" y="24"/>
                    </a:moveTo>
                    <a:cubicBezTo>
                      <a:pt x="18" y="24"/>
                      <a:pt x="15" y="21"/>
                      <a:pt x="15" y="17"/>
                    </a:cubicBezTo>
                    <a:cubicBezTo>
                      <a:pt x="15" y="14"/>
                      <a:pt x="17" y="12"/>
                      <a:pt x="20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9"/>
                      <a:pt x="21" y="8"/>
                      <a:pt x="22" y="8"/>
                    </a:cubicBezTo>
                    <a:cubicBezTo>
                      <a:pt x="23" y="8"/>
                      <a:pt x="24" y="9"/>
                      <a:pt x="24" y="10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7" y="12"/>
                      <a:pt x="29" y="14"/>
                      <a:pt x="29" y="17"/>
                    </a:cubicBezTo>
                    <a:cubicBezTo>
                      <a:pt x="29" y="18"/>
                      <a:pt x="28" y="19"/>
                      <a:pt x="27" y="19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6"/>
                      <a:pt x="23" y="15"/>
                      <a:pt x="22" y="15"/>
                    </a:cubicBezTo>
                    <a:cubicBezTo>
                      <a:pt x="21" y="15"/>
                      <a:pt x="19" y="16"/>
                      <a:pt x="19" y="17"/>
                    </a:cubicBezTo>
                    <a:cubicBezTo>
                      <a:pt x="19" y="19"/>
                      <a:pt x="21" y="20"/>
                      <a:pt x="22" y="20"/>
                    </a:cubicBezTo>
                    <a:cubicBezTo>
                      <a:pt x="26" y="20"/>
                      <a:pt x="29" y="23"/>
                      <a:pt x="29" y="27"/>
                    </a:cubicBezTo>
                    <a:cubicBezTo>
                      <a:pt x="29" y="30"/>
                      <a:pt x="27" y="32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5"/>
                      <a:pt x="23" y="36"/>
                      <a:pt x="22" y="36"/>
                    </a:cubicBezTo>
                    <a:cubicBezTo>
                      <a:pt x="21" y="36"/>
                      <a:pt x="20" y="35"/>
                      <a:pt x="20" y="3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17" y="32"/>
                      <a:pt x="15" y="30"/>
                      <a:pt x="15" y="27"/>
                    </a:cubicBezTo>
                    <a:cubicBezTo>
                      <a:pt x="15" y="26"/>
                      <a:pt x="16" y="25"/>
                      <a:pt x="17" y="25"/>
                    </a:cubicBezTo>
                    <a:cubicBezTo>
                      <a:pt x="18" y="25"/>
                      <a:pt x="19" y="26"/>
                      <a:pt x="19" y="27"/>
                    </a:cubicBezTo>
                    <a:cubicBezTo>
                      <a:pt x="19" y="28"/>
                      <a:pt x="21" y="29"/>
                      <a:pt x="22" y="29"/>
                    </a:cubicBezTo>
                    <a:cubicBezTo>
                      <a:pt x="23" y="29"/>
                      <a:pt x="25" y="28"/>
                      <a:pt x="25" y="27"/>
                    </a:cubicBezTo>
                    <a:cubicBezTo>
                      <a:pt x="25" y="25"/>
                      <a:pt x="23" y="24"/>
                      <a:pt x="22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Oval 284">
                <a:extLst>
                  <a:ext uri="{FF2B5EF4-FFF2-40B4-BE49-F238E27FC236}">
                    <a16:creationId xmlns:a16="http://schemas.microsoft.com/office/drawing/2014/main" id="{76F2452E-EA8D-4DD3-892E-471F41FDB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9476" y="1066800"/>
                <a:ext cx="106363" cy="1047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6293761" y="3663459"/>
            <a:ext cx="500324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Формирование коллектива: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полугодие - 1 инициатор проекта, 2 монтажника, 1 проектировщик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24717" y="4867714"/>
            <a:ext cx="55533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Доходы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Сумма 2 990 000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</a:rPr>
              <a:t>руб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(продажа системы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антиобледенения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Расходы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2150000 ( материалы, оргтехника, административно-хозяйственные расходы)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-22675" y="914922"/>
            <a:ext cx="4760685" cy="58635"/>
            <a:chOff x="0" y="692501"/>
            <a:chExt cx="2624903" cy="97077"/>
          </a:xfrm>
          <a:solidFill>
            <a:srgbClr val="7030A0"/>
          </a:solidFill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49" name="Group 25">
            <a:extLst>
              <a:ext uri="{FF2B5EF4-FFF2-40B4-BE49-F238E27FC236}">
                <a16:creationId xmlns:a16="http://schemas.microsoft.com/office/drawing/2014/main" id="{A8A4D684-B5C6-4D7C-A7A9-662493B1FD62}"/>
              </a:ext>
            </a:extLst>
          </p:cNvPr>
          <p:cNvGrpSpPr/>
          <p:nvPr/>
        </p:nvGrpSpPr>
        <p:grpSpPr>
          <a:xfrm>
            <a:off x="335987" y="5353410"/>
            <a:ext cx="479605" cy="477493"/>
            <a:chOff x="4113213" y="2886076"/>
            <a:chExt cx="360363" cy="358775"/>
          </a:xfrm>
          <a:gradFill>
            <a:gsLst>
              <a:gs pos="21000">
                <a:schemeClr val="accent1">
                  <a:alpha val="85000"/>
                </a:schemeClr>
              </a:gs>
              <a:gs pos="100000">
                <a:schemeClr val="accent2">
                  <a:alpha val="90000"/>
                </a:schemeClr>
              </a:gs>
            </a:gsLst>
            <a:lin ang="13500000" scaled="1"/>
          </a:gradFill>
        </p:grpSpPr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756221A9-2DEB-4F3F-80D3-C8733B816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325" y="2924176"/>
              <a:ext cx="236538" cy="112713"/>
            </a:xfrm>
            <a:custGeom>
              <a:avLst/>
              <a:gdLst>
                <a:gd name="T0" fmla="*/ 52 w 149"/>
                <a:gd name="T1" fmla="*/ 0 h 71"/>
                <a:gd name="T2" fmla="*/ 0 w 149"/>
                <a:gd name="T3" fmla="*/ 22 h 71"/>
                <a:gd name="T4" fmla="*/ 106 w 149"/>
                <a:gd name="T5" fmla="*/ 71 h 71"/>
                <a:gd name="T6" fmla="*/ 149 w 149"/>
                <a:gd name="T7" fmla="*/ 52 h 71"/>
                <a:gd name="T8" fmla="*/ 52 w 14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71">
                  <a:moveTo>
                    <a:pt x="52" y="0"/>
                  </a:moveTo>
                  <a:lnTo>
                    <a:pt x="0" y="22"/>
                  </a:lnTo>
                  <a:lnTo>
                    <a:pt x="106" y="71"/>
                  </a:lnTo>
                  <a:lnTo>
                    <a:pt x="149" y="52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4477B6EF-49E5-424C-B8E1-3DCAE66AFE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3213" y="2970213"/>
              <a:ext cx="173038" cy="274638"/>
            </a:xfrm>
            <a:custGeom>
              <a:avLst/>
              <a:gdLst>
                <a:gd name="T0" fmla="*/ 0 w 46"/>
                <a:gd name="T1" fmla="*/ 52 h 73"/>
                <a:gd name="T2" fmla="*/ 1 w 46"/>
                <a:gd name="T3" fmla="*/ 54 h 73"/>
                <a:gd name="T4" fmla="*/ 46 w 46"/>
                <a:gd name="T5" fmla="*/ 73 h 73"/>
                <a:gd name="T6" fmla="*/ 46 w 46"/>
                <a:gd name="T7" fmla="*/ 21 h 73"/>
                <a:gd name="T8" fmla="*/ 0 w 46"/>
                <a:gd name="T9" fmla="*/ 0 h 73"/>
                <a:gd name="T10" fmla="*/ 0 w 46"/>
                <a:gd name="T11" fmla="*/ 52 h 73"/>
                <a:gd name="T12" fmla="*/ 12 w 46"/>
                <a:gd name="T13" fmla="*/ 18 h 73"/>
                <a:gd name="T14" fmla="*/ 13 w 46"/>
                <a:gd name="T15" fmla="*/ 16 h 73"/>
                <a:gd name="T16" fmla="*/ 15 w 46"/>
                <a:gd name="T17" fmla="*/ 16 h 73"/>
                <a:gd name="T18" fmla="*/ 37 w 46"/>
                <a:gd name="T19" fmla="*/ 26 h 73"/>
                <a:gd name="T20" fmla="*/ 38 w 46"/>
                <a:gd name="T21" fmla="*/ 28 h 73"/>
                <a:gd name="T22" fmla="*/ 38 w 46"/>
                <a:gd name="T23" fmla="*/ 48 h 73"/>
                <a:gd name="T24" fmla="*/ 37 w 46"/>
                <a:gd name="T25" fmla="*/ 50 h 73"/>
                <a:gd name="T26" fmla="*/ 36 w 46"/>
                <a:gd name="T27" fmla="*/ 50 h 73"/>
                <a:gd name="T28" fmla="*/ 35 w 46"/>
                <a:gd name="T29" fmla="*/ 50 h 73"/>
                <a:gd name="T30" fmla="*/ 13 w 46"/>
                <a:gd name="T31" fmla="*/ 40 h 73"/>
                <a:gd name="T32" fmla="*/ 12 w 46"/>
                <a:gd name="T33" fmla="*/ 38 h 73"/>
                <a:gd name="T34" fmla="*/ 12 w 46"/>
                <a:gd name="T35" fmla="*/ 1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73">
                  <a:moveTo>
                    <a:pt x="0" y="52"/>
                  </a:moveTo>
                  <a:cubicBezTo>
                    <a:pt x="0" y="53"/>
                    <a:pt x="0" y="54"/>
                    <a:pt x="1" y="5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2"/>
                  </a:lnTo>
                  <a:close/>
                  <a:moveTo>
                    <a:pt x="12" y="18"/>
                  </a:moveTo>
                  <a:cubicBezTo>
                    <a:pt x="12" y="17"/>
                    <a:pt x="12" y="17"/>
                    <a:pt x="13" y="16"/>
                  </a:cubicBezTo>
                  <a:cubicBezTo>
                    <a:pt x="13" y="16"/>
                    <a:pt x="14" y="16"/>
                    <a:pt x="15" y="1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7"/>
                    <a:pt x="38" y="27"/>
                    <a:pt x="38" y="2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8" y="49"/>
                    <a:pt x="38" y="49"/>
                    <a:pt x="37" y="50"/>
                  </a:cubicBezTo>
                  <a:cubicBezTo>
                    <a:pt x="37" y="50"/>
                    <a:pt x="36" y="50"/>
                    <a:pt x="36" y="50"/>
                  </a:cubicBezTo>
                  <a:cubicBezTo>
                    <a:pt x="36" y="50"/>
                    <a:pt x="35" y="50"/>
                    <a:pt x="35" y="5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39"/>
                    <a:pt x="12" y="39"/>
                    <a:pt x="12" y="38"/>
                  </a:cubicBezTo>
                  <a:lnTo>
                    <a:pt x="12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E6EBF392-3B6C-4A21-8CB1-13696620F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8" y="2970213"/>
              <a:ext cx="173038" cy="274638"/>
            </a:xfrm>
            <a:custGeom>
              <a:avLst/>
              <a:gdLst>
                <a:gd name="T0" fmla="*/ 0 w 46"/>
                <a:gd name="T1" fmla="*/ 21 h 73"/>
                <a:gd name="T2" fmla="*/ 0 w 46"/>
                <a:gd name="T3" fmla="*/ 73 h 73"/>
                <a:gd name="T4" fmla="*/ 45 w 46"/>
                <a:gd name="T5" fmla="*/ 54 h 73"/>
                <a:gd name="T6" fmla="*/ 46 w 46"/>
                <a:gd name="T7" fmla="*/ 52 h 73"/>
                <a:gd name="T8" fmla="*/ 46 w 46"/>
                <a:gd name="T9" fmla="*/ 0 h 73"/>
                <a:gd name="T10" fmla="*/ 0 w 46"/>
                <a:gd name="T11" fmla="*/ 2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73">
                  <a:moveTo>
                    <a:pt x="0" y="21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6" y="54"/>
                    <a:pt x="46" y="53"/>
                    <a:pt x="46" y="52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A0100626-A82E-4688-9C7C-65A0914D8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5" y="2886076"/>
              <a:ext cx="236538" cy="114300"/>
            </a:xfrm>
            <a:custGeom>
              <a:avLst/>
              <a:gdLst>
                <a:gd name="T0" fmla="*/ 63 w 63"/>
                <a:gd name="T1" fmla="*/ 19 h 30"/>
                <a:gd name="T2" fmla="*/ 19 w 63"/>
                <a:gd name="T3" fmla="*/ 0 h 30"/>
                <a:gd name="T4" fmla="*/ 17 w 63"/>
                <a:gd name="T5" fmla="*/ 0 h 30"/>
                <a:gd name="T6" fmla="*/ 0 w 63"/>
                <a:gd name="T7" fmla="*/ 8 h 30"/>
                <a:gd name="T8" fmla="*/ 40 w 63"/>
                <a:gd name="T9" fmla="*/ 30 h 30"/>
                <a:gd name="T10" fmla="*/ 63 w 63"/>
                <a:gd name="T11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0">
                  <a:moveTo>
                    <a:pt x="63" y="19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8" y="0"/>
                    <a:pt x="17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0" y="30"/>
                    <a:pt x="40" y="30"/>
                    <a:pt x="40" y="30"/>
                  </a:cubicBezTo>
                  <a:lnTo>
                    <a:pt x="63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71945" y="5017676"/>
            <a:ext cx="37523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Источники финансирования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грантовая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поддержка Фонда содействия инновациям или других институтов развития, привлечение кредитных средств, венчурных инвестиций и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др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F909D79-6D80-B7F7-0F44-55969A2C1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188" y="3808743"/>
            <a:ext cx="1677419" cy="1321786"/>
          </a:xfrm>
          <a:prstGeom prst="rect">
            <a:avLst/>
          </a:prstGeom>
        </p:spPr>
      </p:pic>
      <p:pic>
        <p:nvPicPr>
          <p:cNvPr id="5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654" y="272728"/>
            <a:ext cx="1082417" cy="53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108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00E9B-2118-4795-858B-C26AD2C4A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4D2E29-67F4-44D8-B0E3-F54815B4F12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C7A0B5-BFB5-4409-BD0B-0255B9069DDE}"/>
              </a:ext>
            </a:extLst>
          </p:cNvPr>
          <p:cNvSpPr txBox="1"/>
          <p:nvPr/>
        </p:nvSpPr>
        <p:spPr>
          <a:xfrm>
            <a:off x="5845517" y="4859313"/>
            <a:ext cx="5507836" cy="6814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dirty="0"/>
              <a:t>THANK </a:t>
            </a:r>
            <a:r>
              <a:rPr lang="en-US" sz="5400" b="1" dirty="0" smtClean="0"/>
              <a:t>YOU!</a:t>
            </a:r>
            <a:endParaRPr lang="en-US" sz="54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0EB973-E764-4555-A34A-4F5D8AD78496}"/>
              </a:ext>
            </a:extLst>
          </p:cNvPr>
          <p:cNvCxnSpPr>
            <a:cxnSpLocks/>
          </p:cNvCxnSpPr>
          <p:nvPr/>
        </p:nvCxnSpPr>
        <p:spPr>
          <a:xfrm>
            <a:off x="5845517" y="4282848"/>
            <a:ext cx="831508" cy="0"/>
          </a:xfrm>
          <a:prstGeom prst="line">
            <a:avLst/>
          </a:prstGeom>
          <a:ln w="127000"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4" descr="https://sun1-30.userapi.com/impg/-uZAJlvZXAATvZne4gF7dUFL93tt1B0jRIb4Cg/njuv2ia2cT0.jpg?size=960x1280&amp;quality=96&amp;sign=484b8bc56757ec36c03df073b1655ac2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9" t="22523" r="1628" b="21451"/>
          <a:stretch/>
        </p:blipFill>
        <p:spPr bwMode="auto">
          <a:xfrm>
            <a:off x="6420" y="14309"/>
            <a:ext cx="5858803" cy="6830628"/>
          </a:xfrm>
          <a:prstGeom prst="flowChartDelay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задержка 1"/>
          <p:cNvSpPr/>
          <p:nvPr/>
        </p:nvSpPr>
        <p:spPr>
          <a:xfrm>
            <a:off x="0" y="0"/>
            <a:ext cx="5845517" cy="6858000"/>
          </a:xfrm>
          <a:prstGeom prst="flowChartDelay">
            <a:avLst/>
          </a:prstGeom>
          <a:solidFill>
            <a:srgbClr val="7030A0">
              <a:alpha val="67000"/>
            </a:srgbClr>
          </a:solidFill>
          <a:ln/>
          <a:effectLst>
            <a:outerShdw blurRad="50800" dist="50800" dir="5400000" algn="ctr" rotWithShape="0">
              <a:srgbClr val="000000">
                <a:alpha val="1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462" y="300162"/>
            <a:ext cx="1392854" cy="64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40A3EF-AD60-FCFE-F5E0-5B7844E4A8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2" y="300162"/>
            <a:ext cx="1857486" cy="1724605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7644400" y="946844"/>
            <a:ext cx="2531565" cy="2482156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Липатова Дарья Андреевна</a:t>
            </a:r>
            <a:endParaRPr lang="ru-RU" b="1" dirty="0"/>
          </a:p>
        </p:txBody>
      </p:sp>
      <p:sp>
        <p:nvSpPr>
          <p:cNvPr id="5" name="Овал 4"/>
          <p:cNvSpPr/>
          <p:nvPr/>
        </p:nvSpPr>
        <p:spPr>
          <a:xfrm>
            <a:off x="9152334" y="2429647"/>
            <a:ext cx="2644393" cy="2439648"/>
          </a:xfrm>
          <a:prstGeom prst="ellipse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+7-(986)-909-55-43</a:t>
            </a:r>
            <a:endParaRPr lang="en-US" sz="1600" dirty="0" smtClean="0"/>
          </a:p>
          <a:p>
            <a:pPr algn="ctr"/>
            <a:r>
              <a:rPr lang="en-US" sz="1600" dirty="0"/>
              <a:t>d</a:t>
            </a:r>
            <a:r>
              <a:rPr lang="en-US" sz="1600" dirty="0" smtClean="0"/>
              <a:t>asha.lipik@mail.ru</a:t>
            </a:r>
            <a:endParaRPr lang="ru-RU" sz="1600" dirty="0" smtClean="0"/>
          </a:p>
          <a:p>
            <a:pPr algn="ctr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19340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YtTqbzdNWEvagXRU7He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gZw2iL.2yQ.KwK62gA8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rGeVB2J0.11dNmX_wKE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KRBZtSHR3OuSJzhCtKm3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2D74"/>
      </a:accent1>
      <a:accent2>
        <a:srgbClr val="A53975"/>
      </a:accent2>
      <a:accent3>
        <a:srgbClr val="1F8492"/>
      </a:accent3>
      <a:accent4>
        <a:srgbClr val="DBCBD8"/>
      </a:accent4>
      <a:accent5>
        <a:srgbClr val="564787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2437B"/>
      </a:accent1>
      <a:accent2>
        <a:srgbClr val="FF7A8A"/>
      </a:accent2>
      <a:accent3>
        <a:srgbClr val="FCF594"/>
      </a:accent3>
      <a:accent4>
        <a:srgbClr val="52437B"/>
      </a:accent4>
      <a:accent5>
        <a:srgbClr val="FF7A8A"/>
      </a:accent5>
      <a:accent6>
        <a:srgbClr val="FCF594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421</Words>
  <Application>Microsoft Office PowerPoint</Application>
  <PresentationFormat>Широкоэкранный</PresentationFormat>
  <Paragraphs>52</Paragraphs>
  <Slides>7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20" baseType="lpstr">
      <vt:lpstr>Arial</vt:lpstr>
      <vt:lpstr>Arial Black</vt:lpstr>
      <vt:lpstr>Calibri</vt:lpstr>
      <vt:lpstr>Century Gothic</vt:lpstr>
      <vt:lpstr>Georgia</vt:lpstr>
      <vt:lpstr>Gilroy-ExtraBold</vt:lpstr>
      <vt:lpstr>Helvetica</vt:lpstr>
      <vt:lpstr>Open Sans</vt:lpstr>
      <vt:lpstr>Segoe UI</vt:lpstr>
      <vt:lpstr>Tahoma</vt:lpstr>
      <vt:lpstr>Office Theme</vt:lpstr>
      <vt:lpstr>1_Office Theme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Аналоги и конкуренты</vt:lpstr>
      <vt:lpstr>Технико-экономическая оценка возможности реализации проекта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REINALD</dc:creator>
  <cp:lastModifiedBy>user</cp:lastModifiedBy>
  <cp:revision>143</cp:revision>
  <dcterms:created xsi:type="dcterms:W3CDTF">2019-05-28T07:34:16Z</dcterms:created>
  <dcterms:modified xsi:type="dcterms:W3CDTF">2023-05-10T19:34:13Z</dcterms:modified>
</cp:coreProperties>
</file>